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70" r:id="rId11"/>
    <p:sldId id="271" r:id="rId12"/>
    <p:sldId id="272" r:id="rId13"/>
    <p:sldId id="264" r:id="rId14"/>
    <p:sldId id="269" r:id="rId15"/>
    <p:sldId id="265" r:id="rId16"/>
    <p:sldId id="266" r:id="rId17"/>
    <p:sldId id="267" r:id="rId18"/>
    <p:sldId id="273" r:id="rId19"/>
    <p:sldId id="268" r:id="rId20"/>
    <p:sldId id="274" r:id="rId21"/>
    <p:sldId id="283" r:id="rId22"/>
    <p:sldId id="276" r:id="rId23"/>
    <p:sldId id="277" r:id="rId24"/>
    <p:sldId id="288" r:id="rId25"/>
    <p:sldId id="289" r:id="rId26"/>
    <p:sldId id="290" r:id="rId27"/>
    <p:sldId id="291" r:id="rId28"/>
    <p:sldId id="292" r:id="rId29"/>
    <p:sldId id="293" r:id="rId30"/>
    <p:sldId id="287" r:id="rId31"/>
    <p:sldId id="286" r:id="rId32"/>
    <p:sldId id="280" r:id="rId33"/>
    <p:sldId id="281" r:id="rId34"/>
    <p:sldId id="294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44371-8A02-49F1-82AC-14E914A4066B}" v="619" dt="2024-08-30T04:39:42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>
        <p:scale>
          <a:sx n="60" d="100"/>
          <a:sy n="60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madgulkar" userId="959d47d9dadc1c6e" providerId="LiveId" clId="{86F44371-8A02-49F1-82AC-14E914A4066B}"/>
    <pc:docChg chg="undo redo custSel addSld delSld modSld sldOrd">
      <pc:chgData name="aditya madgulkar" userId="959d47d9dadc1c6e" providerId="LiveId" clId="{86F44371-8A02-49F1-82AC-14E914A4066B}" dt="2024-08-30T04:40:08.806" v="5110" actId="1076"/>
      <pc:docMkLst>
        <pc:docMk/>
      </pc:docMkLst>
      <pc:sldChg chg="modSp mod">
        <pc:chgData name="aditya madgulkar" userId="959d47d9dadc1c6e" providerId="LiveId" clId="{86F44371-8A02-49F1-82AC-14E914A4066B}" dt="2024-08-07T07:06:39.682" v="2100" actId="20577"/>
        <pc:sldMkLst>
          <pc:docMk/>
          <pc:sldMk cId="245846445" sldId="256"/>
        </pc:sldMkLst>
        <pc:spChg chg="mod">
          <ac:chgData name="aditya madgulkar" userId="959d47d9dadc1c6e" providerId="LiveId" clId="{86F44371-8A02-49F1-82AC-14E914A4066B}" dt="2024-08-06T17:51:50.520" v="1839" actId="1076"/>
          <ac:spMkLst>
            <pc:docMk/>
            <pc:sldMk cId="245846445" sldId="256"/>
            <ac:spMk id="5" creationId="{82240CBC-5F75-35E3-2199-CD2BA8B66D81}"/>
          </ac:spMkLst>
        </pc:spChg>
        <pc:spChg chg="mod">
          <ac:chgData name="aditya madgulkar" userId="959d47d9dadc1c6e" providerId="LiveId" clId="{86F44371-8A02-49F1-82AC-14E914A4066B}" dt="2024-08-07T07:06:39.682" v="2100" actId="20577"/>
          <ac:spMkLst>
            <pc:docMk/>
            <pc:sldMk cId="245846445" sldId="256"/>
            <ac:spMk id="9" creationId="{BA50C3A6-392F-8FB4-C7CA-6E9F9462ADA2}"/>
          </ac:spMkLst>
        </pc:spChg>
      </pc:sldChg>
      <pc:sldChg chg="addSp delSp modSp mod">
        <pc:chgData name="aditya madgulkar" userId="959d47d9dadc1c6e" providerId="LiveId" clId="{86F44371-8A02-49F1-82AC-14E914A4066B}" dt="2024-08-24T23:03:44.562" v="4900" actId="14100"/>
        <pc:sldMkLst>
          <pc:docMk/>
          <pc:sldMk cId="2888297928" sldId="257"/>
        </pc:sldMkLst>
        <pc:spChg chg="add mod">
          <ac:chgData name="aditya madgulkar" userId="959d47d9dadc1c6e" providerId="LiveId" clId="{86F44371-8A02-49F1-82AC-14E914A4066B}" dt="2024-08-24T23:03:44.562" v="4900" actId="14100"/>
          <ac:spMkLst>
            <pc:docMk/>
            <pc:sldMk cId="2888297928" sldId="257"/>
            <ac:spMk id="2" creationId="{7EACEA1F-DF70-97EC-D144-EDA694F281D4}"/>
          </ac:spMkLst>
        </pc:spChg>
        <pc:spChg chg="mod">
          <ac:chgData name="aditya madgulkar" userId="959d47d9dadc1c6e" providerId="LiveId" clId="{86F44371-8A02-49F1-82AC-14E914A4066B}" dt="2024-08-06T17:51:44.253" v="1838" actId="1076"/>
          <ac:spMkLst>
            <pc:docMk/>
            <pc:sldMk cId="2888297928" sldId="257"/>
            <ac:spMk id="5" creationId="{F505C9E7-18A0-587F-695C-F1997019FBC8}"/>
          </ac:spMkLst>
        </pc:spChg>
        <pc:spChg chg="del mod">
          <ac:chgData name="aditya madgulkar" userId="959d47d9dadc1c6e" providerId="LiveId" clId="{86F44371-8A02-49F1-82AC-14E914A4066B}" dt="2024-08-24T23:02:21.981" v="4890"/>
          <ac:spMkLst>
            <pc:docMk/>
            <pc:sldMk cId="2888297928" sldId="257"/>
            <ac:spMk id="11" creationId="{08048462-4F33-8BBB-E04D-C1A52E9C17F9}"/>
          </ac:spMkLst>
        </pc:spChg>
        <pc:spChg chg="mod">
          <ac:chgData name="aditya madgulkar" userId="959d47d9dadc1c6e" providerId="LiveId" clId="{86F44371-8A02-49F1-82AC-14E914A4066B}" dt="2024-08-09T14:30:47.385" v="3747" actId="1076"/>
          <ac:spMkLst>
            <pc:docMk/>
            <pc:sldMk cId="2888297928" sldId="257"/>
            <ac:spMk id="14" creationId="{EEC6D96A-A44A-904A-55BE-7E845022A8DE}"/>
          </ac:spMkLst>
        </pc:spChg>
        <pc:picChg chg="mod">
          <ac:chgData name="aditya madgulkar" userId="959d47d9dadc1c6e" providerId="LiveId" clId="{86F44371-8A02-49F1-82AC-14E914A4066B}" dt="2024-08-09T14:29:33.085" v="3744" actId="1076"/>
          <ac:picMkLst>
            <pc:docMk/>
            <pc:sldMk cId="2888297928" sldId="257"/>
            <ac:picMk id="13" creationId="{287459E4-443C-E3CB-6581-6095BE290F7F}"/>
          </ac:picMkLst>
        </pc:picChg>
      </pc:sldChg>
      <pc:sldChg chg="addSp delSp modSp mod">
        <pc:chgData name="aditya madgulkar" userId="959d47d9dadc1c6e" providerId="LiveId" clId="{86F44371-8A02-49F1-82AC-14E914A4066B}" dt="2024-08-24T22:58:38.279" v="4878" actId="1076"/>
        <pc:sldMkLst>
          <pc:docMk/>
          <pc:sldMk cId="668080514" sldId="258"/>
        </pc:sldMkLst>
        <pc:spChg chg="mod">
          <ac:chgData name="aditya madgulkar" userId="959d47d9dadc1c6e" providerId="LiveId" clId="{86F44371-8A02-49F1-82AC-14E914A4066B}" dt="2024-08-06T17:51:25.696" v="1836" actId="1076"/>
          <ac:spMkLst>
            <pc:docMk/>
            <pc:sldMk cId="668080514" sldId="258"/>
            <ac:spMk id="5" creationId="{BA40474C-D652-6ECA-F52D-20016E069452}"/>
          </ac:spMkLst>
        </pc:spChg>
        <pc:spChg chg="add del mod">
          <ac:chgData name="aditya madgulkar" userId="959d47d9dadc1c6e" providerId="LiveId" clId="{86F44371-8A02-49F1-82AC-14E914A4066B}" dt="2024-08-05T18:49:41.738" v="3"/>
          <ac:spMkLst>
            <pc:docMk/>
            <pc:sldMk cId="668080514" sldId="258"/>
            <ac:spMk id="12" creationId="{E1C593DA-4895-40B2-4238-0125E0B2E94A}"/>
          </ac:spMkLst>
        </pc:spChg>
        <pc:spChg chg="add del mod">
          <ac:chgData name="aditya madgulkar" userId="959d47d9dadc1c6e" providerId="LiveId" clId="{86F44371-8A02-49F1-82AC-14E914A4066B}" dt="2024-08-05T18:51:18.413" v="16"/>
          <ac:spMkLst>
            <pc:docMk/>
            <pc:sldMk cId="668080514" sldId="258"/>
            <ac:spMk id="13" creationId="{83078DFC-6E55-C6C7-56C4-98CB89AC6AF2}"/>
          </ac:spMkLst>
        </pc:spChg>
        <pc:spChg chg="add del mod">
          <ac:chgData name="aditya madgulkar" userId="959d47d9dadc1c6e" providerId="LiveId" clId="{86F44371-8A02-49F1-82AC-14E914A4066B}" dt="2024-08-05T18:54:27.046" v="28" actId="478"/>
          <ac:spMkLst>
            <pc:docMk/>
            <pc:sldMk cId="668080514" sldId="258"/>
            <ac:spMk id="14" creationId="{CD58E2D2-734B-3676-4918-EF491EF9FBCC}"/>
          </ac:spMkLst>
        </pc:spChg>
        <pc:spChg chg="add del mod">
          <ac:chgData name="aditya madgulkar" userId="959d47d9dadc1c6e" providerId="LiveId" clId="{86F44371-8A02-49F1-82AC-14E914A4066B}" dt="2024-08-24T22:58:32.066" v="4876" actId="478"/>
          <ac:spMkLst>
            <pc:docMk/>
            <pc:sldMk cId="668080514" sldId="258"/>
            <ac:spMk id="15" creationId="{40E3B892-2DBD-1559-EA0A-0D62215BAC6A}"/>
          </ac:spMkLst>
        </pc:spChg>
        <pc:graphicFrameChg chg="add mod">
          <ac:chgData name="aditya madgulkar" userId="959d47d9dadc1c6e" providerId="LiveId" clId="{86F44371-8A02-49F1-82AC-14E914A4066B}" dt="2024-08-24T22:58:38.279" v="4878" actId="1076"/>
          <ac:graphicFrameMkLst>
            <pc:docMk/>
            <pc:sldMk cId="668080514" sldId="258"/>
            <ac:graphicFrameMk id="2" creationId="{D175C070-EE74-7AF2-C1E5-5742A4F83ACB}"/>
          </ac:graphicFrameMkLst>
        </pc:graphicFrameChg>
      </pc:sldChg>
      <pc:sldChg chg="addSp delSp modSp new mod">
        <pc:chgData name="aditya madgulkar" userId="959d47d9dadc1c6e" providerId="LiveId" clId="{86F44371-8A02-49F1-82AC-14E914A4066B}" dt="2024-08-12T17:44:05.869" v="4093" actId="22"/>
        <pc:sldMkLst>
          <pc:docMk/>
          <pc:sldMk cId="2244439257" sldId="259"/>
        </pc:sldMkLst>
        <pc:spChg chg="del">
          <ac:chgData name="aditya madgulkar" userId="959d47d9dadc1c6e" providerId="LiveId" clId="{86F44371-8A02-49F1-82AC-14E914A4066B}" dt="2024-08-05T18:52:36.202" v="24" actId="478"/>
          <ac:spMkLst>
            <pc:docMk/>
            <pc:sldMk cId="2244439257" sldId="259"/>
            <ac:spMk id="2" creationId="{2C4DC28A-06DE-7ED1-63EA-88BAC89D5E9F}"/>
          </ac:spMkLst>
        </pc:spChg>
        <pc:spChg chg="del">
          <ac:chgData name="aditya madgulkar" userId="959d47d9dadc1c6e" providerId="LiveId" clId="{86F44371-8A02-49F1-82AC-14E914A4066B}" dt="2024-08-05T18:52:32.792" v="23" actId="478"/>
          <ac:spMkLst>
            <pc:docMk/>
            <pc:sldMk cId="2244439257" sldId="259"/>
            <ac:spMk id="3" creationId="{B6880952-5F7E-3BCB-6DB5-ADF9A703A5E2}"/>
          </ac:spMkLst>
        </pc:spChg>
        <pc:spChg chg="add del">
          <ac:chgData name="aditya madgulkar" userId="959d47d9dadc1c6e" providerId="LiveId" clId="{86F44371-8A02-49F1-82AC-14E914A4066B}" dt="2024-08-12T17:44:05.869" v="4093" actId="22"/>
          <ac:spMkLst>
            <pc:docMk/>
            <pc:sldMk cId="2244439257" sldId="259"/>
            <ac:spMk id="3" creationId="{C1880CBB-60A8-0E8B-F2A8-4EA7ED97F891}"/>
          </ac:spMkLst>
        </pc:spChg>
        <pc:spChg chg="add mod">
          <ac:chgData name="aditya madgulkar" userId="959d47d9dadc1c6e" providerId="LiveId" clId="{86F44371-8A02-49F1-82AC-14E914A4066B}" dt="2024-08-05T18:52:30.031" v="22"/>
          <ac:spMkLst>
            <pc:docMk/>
            <pc:sldMk cId="2244439257" sldId="259"/>
            <ac:spMk id="4" creationId="{4184E908-105E-BF0C-D42B-600DADBD113D}"/>
          </ac:spMkLst>
        </pc:spChg>
        <pc:spChg chg="add mod">
          <ac:chgData name="aditya madgulkar" userId="959d47d9dadc1c6e" providerId="LiveId" clId="{86F44371-8A02-49F1-82AC-14E914A4066B}" dt="2024-08-06T17:51:38.263" v="1837" actId="1076"/>
          <ac:spMkLst>
            <pc:docMk/>
            <pc:sldMk cId="2244439257" sldId="259"/>
            <ac:spMk id="5" creationId="{868A2AFB-AFD1-ED38-875E-7CCF20552FD4}"/>
          </ac:spMkLst>
        </pc:spChg>
        <pc:spChg chg="add mod">
          <ac:chgData name="aditya madgulkar" userId="959d47d9dadc1c6e" providerId="LiveId" clId="{86F44371-8A02-49F1-82AC-14E914A4066B}" dt="2024-08-05T18:52:30.031" v="22"/>
          <ac:spMkLst>
            <pc:docMk/>
            <pc:sldMk cId="2244439257" sldId="259"/>
            <ac:spMk id="6" creationId="{C5278524-6D31-2A18-FE28-B86B563F4C90}"/>
          </ac:spMkLst>
        </pc:spChg>
        <pc:spChg chg="add mod">
          <ac:chgData name="aditya madgulkar" userId="959d47d9dadc1c6e" providerId="LiveId" clId="{86F44371-8A02-49F1-82AC-14E914A4066B}" dt="2024-08-05T18:52:30.031" v="22"/>
          <ac:spMkLst>
            <pc:docMk/>
            <pc:sldMk cId="2244439257" sldId="259"/>
            <ac:spMk id="7" creationId="{3CAA4534-677D-38E6-43C3-804D902316EA}"/>
          </ac:spMkLst>
        </pc:spChg>
        <pc:spChg chg="add mod">
          <ac:chgData name="aditya madgulkar" userId="959d47d9dadc1c6e" providerId="LiveId" clId="{86F44371-8A02-49F1-82AC-14E914A4066B}" dt="2024-08-06T04:56:46.702" v="322" actId="1076"/>
          <ac:spMkLst>
            <pc:docMk/>
            <pc:sldMk cId="2244439257" sldId="259"/>
            <ac:spMk id="11" creationId="{79F34DD4-E46F-2FA8-3E5A-1BE936D63F4C}"/>
          </ac:spMkLst>
        </pc:spChg>
        <pc:spChg chg="add del mod">
          <ac:chgData name="aditya madgulkar" userId="959d47d9dadc1c6e" providerId="LiveId" clId="{86F44371-8A02-49F1-82AC-14E914A4066B}" dt="2024-08-05T19:27:51.912" v="110" actId="478"/>
          <ac:spMkLst>
            <pc:docMk/>
            <pc:sldMk cId="2244439257" sldId="259"/>
            <ac:spMk id="12" creationId="{D218C988-B1CE-239A-5CAF-F115CDD21FA1}"/>
          </ac:spMkLst>
        </pc:spChg>
        <pc:picChg chg="add del mod">
          <ac:chgData name="aditya madgulkar" userId="959d47d9dadc1c6e" providerId="LiveId" clId="{86F44371-8A02-49F1-82AC-14E914A4066B}" dt="2024-08-07T07:16:28.123" v="2128" actId="14100"/>
          <ac:picMkLst>
            <pc:docMk/>
            <pc:sldMk cId="2244439257" sldId="259"/>
            <ac:picMk id="3" creationId="{4CE09A34-E0CD-5232-B81D-229CBE2AB958}"/>
          </ac:picMkLst>
        </pc:picChg>
        <pc:picChg chg="add del mod">
          <ac:chgData name="aditya madgulkar" userId="959d47d9dadc1c6e" providerId="LiveId" clId="{86F44371-8A02-49F1-82AC-14E914A4066B}" dt="2024-08-06T00:47:34.661" v="121" actId="478"/>
          <ac:picMkLst>
            <pc:docMk/>
            <pc:sldMk cId="2244439257" sldId="259"/>
            <ac:picMk id="3" creationId="{CA4FBD34-031E-B6D0-F7FD-4F7FA2C74A02}"/>
          </ac:picMkLst>
        </pc:picChg>
        <pc:picChg chg="add mod">
          <ac:chgData name="aditya madgulkar" userId="959d47d9dadc1c6e" providerId="LiveId" clId="{86F44371-8A02-49F1-82AC-14E914A4066B}" dt="2024-08-05T18:52:30.031" v="22"/>
          <ac:picMkLst>
            <pc:docMk/>
            <pc:sldMk cId="2244439257" sldId="259"/>
            <ac:picMk id="8" creationId="{07A82E4A-37BA-AB70-0891-C1995D2F7DFF}"/>
          </ac:picMkLst>
        </pc:picChg>
        <pc:picChg chg="add del mod">
          <ac:chgData name="aditya madgulkar" userId="959d47d9dadc1c6e" providerId="LiveId" clId="{86F44371-8A02-49F1-82AC-14E914A4066B}" dt="2024-08-05T19:05:56.773" v="94" actId="478"/>
          <ac:picMkLst>
            <pc:docMk/>
            <pc:sldMk cId="2244439257" sldId="259"/>
            <ac:picMk id="9" creationId="{20B62638-E204-BD82-DFBB-327FC7D0D7AF}"/>
          </ac:picMkLst>
        </pc:picChg>
        <pc:picChg chg="add del mod">
          <ac:chgData name="aditya madgulkar" userId="959d47d9dadc1c6e" providerId="LiveId" clId="{86F44371-8A02-49F1-82AC-14E914A4066B}" dt="2024-08-05T19:07:46.950" v="106" actId="478"/>
          <ac:picMkLst>
            <pc:docMk/>
            <pc:sldMk cId="2244439257" sldId="259"/>
            <ac:picMk id="10" creationId="{54AC9EC5-5F5E-5897-8C20-CB32351B10A9}"/>
          </ac:picMkLst>
        </pc:picChg>
        <pc:picChg chg="add del mod">
          <ac:chgData name="aditya madgulkar" userId="959d47d9dadc1c6e" providerId="LiveId" clId="{86F44371-8A02-49F1-82AC-14E914A4066B}" dt="2024-08-12T17:43:45.154" v="4091" actId="14100"/>
          <ac:picMkLst>
            <pc:docMk/>
            <pc:sldMk cId="2244439257" sldId="259"/>
            <ac:picMk id="10" creationId="{B06C5DD0-1D74-22CF-E4B8-E0D31C4CC17A}"/>
          </ac:picMkLst>
        </pc:picChg>
        <pc:picChg chg="add del mod">
          <ac:chgData name="aditya madgulkar" userId="959d47d9dadc1c6e" providerId="LiveId" clId="{86F44371-8A02-49F1-82AC-14E914A4066B}" dt="2024-08-07T07:16:23.384" v="2122" actId="14100"/>
          <ac:picMkLst>
            <pc:docMk/>
            <pc:sldMk cId="2244439257" sldId="259"/>
            <ac:picMk id="12" creationId="{1CD899EA-707F-0EB8-DDF4-90AC225DF0E9}"/>
          </ac:picMkLst>
        </pc:picChg>
        <pc:picChg chg="add del mod">
          <ac:chgData name="aditya madgulkar" userId="959d47d9dadc1c6e" providerId="LiveId" clId="{86F44371-8A02-49F1-82AC-14E914A4066B}" dt="2024-08-05T19:29:05.757" v="117" actId="478"/>
          <ac:picMkLst>
            <pc:docMk/>
            <pc:sldMk cId="2244439257" sldId="259"/>
            <ac:picMk id="14" creationId="{B5F59B4E-7332-0ECE-A136-47CA2BA47051}"/>
          </ac:picMkLst>
        </pc:picChg>
      </pc:sldChg>
      <pc:sldChg chg="addSp delSp modSp new mod">
        <pc:chgData name="aditya madgulkar" userId="959d47d9dadc1c6e" providerId="LiveId" clId="{86F44371-8A02-49F1-82AC-14E914A4066B}" dt="2024-08-30T04:40:08.806" v="5110" actId="1076"/>
        <pc:sldMkLst>
          <pc:docMk/>
          <pc:sldMk cId="2431896440" sldId="260"/>
        </pc:sldMkLst>
        <pc:spChg chg="del">
          <ac:chgData name="aditya madgulkar" userId="959d47d9dadc1c6e" providerId="LiveId" clId="{86F44371-8A02-49F1-82AC-14E914A4066B}" dt="2024-08-06T04:46:36.552" v="218" actId="478"/>
          <ac:spMkLst>
            <pc:docMk/>
            <pc:sldMk cId="2431896440" sldId="260"/>
            <ac:spMk id="2" creationId="{97899EA3-AE1C-55D3-A2AC-080A89CD6BBD}"/>
          </ac:spMkLst>
        </pc:spChg>
        <pc:spChg chg="del">
          <ac:chgData name="aditya madgulkar" userId="959d47d9dadc1c6e" providerId="LiveId" clId="{86F44371-8A02-49F1-82AC-14E914A4066B}" dt="2024-08-06T04:46:49.968" v="219" actId="478"/>
          <ac:spMkLst>
            <pc:docMk/>
            <pc:sldMk cId="2431896440" sldId="260"/>
            <ac:spMk id="3" creationId="{23F756A6-BE9E-CB1A-2488-313B712FF824}"/>
          </ac:spMkLst>
        </pc:spChg>
        <pc:spChg chg="add mod">
          <ac:chgData name="aditya madgulkar" userId="959d47d9dadc1c6e" providerId="LiveId" clId="{86F44371-8A02-49F1-82AC-14E914A4066B}" dt="2024-08-06T04:45:41.375" v="201"/>
          <ac:spMkLst>
            <pc:docMk/>
            <pc:sldMk cId="2431896440" sldId="260"/>
            <ac:spMk id="4" creationId="{6DFE6AD5-DA3B-7AFF-88D5-275A06A06735}"/>
          </ac:spMkLst>
        </pc:spChg>
        <pc:spChg chg="add mod">
          <ac:chgData name="aditya madgulkar" userId="959d47d9dadc1c6e" providerId="LiveId" clId="{86F44371-8A02-49F1-82AC-14E914A4066B}" dt="2024-08-06T17:52:22.465" v="1842" actId="1076"/>
          <ac:spMkLst>
            <pc:docMk/>
            <pc:sldMk cId="2431896440" sldId="260"/>
            <ac:spMk id="5" creationId="{36661D45-DD27-1AB5-B024-2B6EC311A9C8}"/>
          </ac:spMkLst>
        </pc:spChg>
        <pc:spChg chg="add mod">
          <ac:chgData name="aditya madgulkar" userId="959d47d9dadc1c6e" providerId="LiveId" clId="{86F44371-8A02-49F1-82AC-14E914A4066B}" dt="2024-08-06T04:45:41.375" v="201"/>
          <ac:spMkLst>
            <pc:docMk/>
            <pc:sldMk cId="2431896440" sldId="260"/>
            <ac:spMk id="6" creationId="{2DB2F42B-19E6-777D-4FE1-9F25E3C0F473}"/>
          </ac:spMkLst>
        </pc:spChg>
        <pc:spChg chg="add mod">
          <ac:chgData name="aditya madgulkar" userId="959d47d9dadc1c6e" providerId="LiveId" clId="{86F44371-8A02-49F1-82AC-14E914A4066B}" dt="2024-08-06T04:45:41.375" v="201"/>
          <ac:spMkLst>
            <pc:docMk/>
            <pc:sldMk cId="2431896440" sldId="260"/>
            <ac:spMk id="7" creationId="{F850AC43-91F9-2CA9-C157-8B22AFFEA317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2" creationId="{1817E1D2-C0CD-51D3-D9D7-D4BFEB8FF2CC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5" creationId="{C66B4878-8435-7D59-1910-50452D763424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6" creationId="{8640B315-34FC-4E4C-29E4-3746ABF321A7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7" creationId="{47D4FED1-C30A-15DD-6703-B1F08F0FF7AA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8" creationId="{9CBBC9E0-8E70-4B62-511E-3E1812E65E35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19" creationId="{57A001A9-43B2-FDCD-63C8-C784841D077A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0" creationId="{23F554A2-E77E-DC0F-95F9-92C21BBE18DD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1" creationId="{D53F4472-184F-00FB-2FDF-84FD03D5554D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2" creationId="{9CCC8017-61DC-DAF9-190C-FEC0731F7A41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3" creationId="{6F0DD4E4-6194-83B3-51A4-1C340B534D1E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4" creationId="{3DD7E82A-D41B-4475-A9E6-995A85C47186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5" creationId="{C6CE9473-830E-8DDE-7984-F2D2B7FA5135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6" creationId="{82072314-B9A6-914A-53B2-5EC14F0E7D04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7" creationId="{BC423C94-83EB-5369-5C82-06130BE28B0D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28" creationId="{A24E2AE6-FE13-4DEA-7B0E-1FC9A820432B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32" creationId="{44A90714-6876-DB77-FE61-48598A5ED149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33" creationId="{74A43255-834A-7143-5F11-C2C32F08DF10}"/>
          </ac:spMkLst>
        </pc:spChg>
        <pc:spChg chg="mod">
          <ac:chgData name="aditya madgulkar" userId="959d47d9dadc1c6e" providerId="LiveId" clId="{86F44371-8A02-49F1-82AC-14E914A4066B}" dt="2024-08-24T17:48:47.506" v="4299" actId="1076"/>
          <ac:spMkLst>
            <pc:docMk/>
            <pc:sldMk cId="2431896440" sldId="260"/>
            <ac:spMk id="41" creationId="{86BD7CC6-4626-D883-9898-299E3445B86D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42" creationId="{37FE2949-1502-5C1D-82B1-420E9B32709B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46" creationId="{49755C2D-C315-2869-34D9-3514BD69E462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47" creationId="{1C33940F-9CC2-14C5-6B5F-9F33AF97EB9F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48" creationId="{12C5B2B4-DA45-A4BB-C2ED-642A44A02875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49" creationId="{DC3CC2C5-7EDE-3D84-350B-6AEC11E9B82E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65" creationId="{31AC63D1-C852-7275-5552-E6651C45B287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67" creationId="{3398FC3B-BECA-09DE-1C88-49672CC34028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69" creationId="{1F76F5FA-7FDF-5924-E010-F4DF5B2BE236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71" creationId="{761ECB2E-7ED2-0106-99F6-E25263E48446}"/>
          </ac:spMkLst>
        </pc:spChg>
        <pc:spChg chg="del mod">
          <ac:chgData name="aditya madgulkar" userId="959d47d9dadc1c6e" providerId="LiveId" clId="{86F44371-8A02-49F1-82AC-14E914A4066B}" dt="2024-08-30T04:32:19.222" v="5065" actId="478"/>
          <ac:spMkLst>
            <pc:docMk/>
            <pc:sldMk cId="2431896440" sldId="260"/>
            <ac:spMk id="73" creationId="{8A04A22B-ABBA-1D89-FFE4-4D2F7D2977E3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75" creationId="{B7ACC4C8-BFFC-2982-4D47-7F75FF846451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77" creationId="{B520F983-E4EC-1E5F-9EDC-D9BC1D5E2B6C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79" creationId="{C46B3E07-E2A9-1475-6121-C99821EF0C69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0" creationId="{12D7A9F5-DE0C-BF5E-2D15-29CA9C1A6ABC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1" creationId="{67860320-489F-F113-5A69-51E1A63B349C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3" creationId="{E8307E41-0FE6-923A-E164-B75496A3AA25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5" creationId="{4DEFF3C5-C60B-AECB-B733-9C8CA31DAE17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7" creationId="{A5771DAC-5167-9A6F-FB89-8D2058F8B751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89" creationId="{0ACB91AB-F1DF-141A-591F-FEED010455ED}"/>
          </ac:spMkLst>
        </pc:spChg>
        <pc:spChg chg="mod">
          <ac:chgData name="aditya madgulkar" userId="959d47d9dadc1c6e" providerId="LiveId" clId="{86F44371-8A02-49F1-82AC-14E914A4066B}" dt="2024-08-28T19:05:55.355" v="5007" actId="1076"/>
          <ac:spMkLst>
            <pc:docMk/>
            <pc:sldMk cId="2431896440" sldId="260"/>
            <ac:spMk id="92" creationId="{D49A71D3-7EF0-A7FC-BCCE-654F0A7A12B8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94" creationId="{0231DED6-532A-F1E8-F1D6-B4CAB33FC346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96" creationId="{F8576C76-2383-9D38-7187-4CA382389874}"/>
          </ac:spMkLst>
        </pc:spChg>
        <pc:spChg chg="mod">
          <ac:chgData name="aditya madgulkar" userId="959d47d9dadc1c6e" providerId="LiveId" clId="{86F44371-8A02-49F1-82AC-14E914A4066B}" dt="2024-08-08T15:10:19.200" v="3242" actId="13926"/>
          <ac:spMkLst>
            <pc:docMk/>
            <pc:sldMk cId="2431896440" sldId="260"/>
            <ac:spMk id="97" creationId="{260DF8F5-A215-2247-1793-85DA612095EE}"/>
          </ac:spMkLst>
        </pc:spChg>
        <pc:spChg chg="add mod">
          <ac:chgData name="aditya madgulkar" userId="959d47d9dadc1c6e" providerId="LiveId" clId="{86F44371-8A02-49F1-82AC-14E914A4066B}" dt="2024-08-09T09:28:44.553" v="3306" actId="1076"/>
          <ac:spMkLst>
            <pc:docMk/>
            <pc:sldMk cId="2431896440" sldId="260"/>
            <ac:spMk id="99" creationId="{E8590EA7-BCD1-E6BA-2A25-3DF89CE79E10}"/>
          </ac:spMkLst>
        </pc:spChg>
        <pc:spChg chg="add mod">
          <ac:chgData name="aditya madgulkar" userId="959d47d9dadc1c6e" providerId="LiveId" clId="{86F44371-8A02-49F1-82AC-14E914A4066B}" dt="2024-08-30T04:36:24.146" v="5085" actId="255"/>
          <ac:spMkLst>
            <pc:docMk/>
            <pc:sldMk cId="2431896440" sldId="260"/>
            <ac:spMk id="100" creationId="{E4B24E16-5111-58A2-80EE-980ABBD84A59}"/>
          </ac:spMkLst>
        </pc:spChg>
        <pc:spChg chg="add mod">
          <ac:chgData name="aditya madgulkar" userId="959d47d9dadc1c6e" providerId="LiveId" clId="{86F44371-8A02-49F1-82AC-14E914A4066B}" dt="2024-08-30T04:36:56.511" v="5096" actId="255"/>
          <ac:spMkLst>
            <pc:docMk/>
            <pc:sldMk cId="2431896440" sldId="260"/>
            <ac:spMk id="101" creationId="{0E4BE74E-F51D-BCA2-E329-4AC1243C6F66}"/>
          </ac:spMkLst>
        </pc:spChg>
        <pc:spChg chg="add mod">
          <ac:chgData name="aditya madgulkar" userId="959d47d9dadc1c6e" providerId="LiveId" clId="{86F44371-8A02-49F1-82AC-14E914A4066B}" dt="2024-08-30T04:37:10.899" v="5099" actId="113"/>
          <ac:spMkLst>
            <pc:docMk/>
            <pc:sldMk cId="2431896440" sldId="260"/>
            <ac:spMk id="102" creationId="{682E59D0-A526-1408-C636-597DECD3ED12}"/>
          </ac:spMkLst>
        </pc:spChg>
        <pc:grpChg chg="add mod">
          <ac:chgData name="aditya madgulkar" userId="959d47d9dadc1c6e" providerId="LiveId" clId="{86F44371-8A02-49F1-82AC-14E914A4066B}" dt="2024-08-28T19:10:30.046" v="5061" actId="164"/>
          <ac:grpSpMkLst>
            <pc:docMk/>
            <pc:sldMk cId="2431896440" sldId="260"/>
            <ac:grpSpMk id="9" creationId="{50859316-2898-27B9-351B-2F3717756AD0}"/>
          </ac:grpSpMkLst>
        </pc:grpChg>
        <pc:grpChg chg="mod">
          <ac:chgData name="aditya madgulkar" userId="959d47d9dadc1c6e" providerId="LiveId" clId="{86F44371-8A02-49F1-82AC-14E914A4066B}" dt="2024-08-06T04:54:21.371" v="223"/>
          <ac:grpSpMkLst>
            <pc:docMk/>
            <pc:sldMk cId="2431896440" sldId="260"/>
            <ac:grpSpMk id="11" creationId="{0B393D37-2DBD-C566-453C-61FBE48D3A53}"/>
          </ac:grpSpMkLst>
        </pc:grpChg>
        <pc:grpChg chg="add mod">
          <ac:chgData name="aditya madgulkar" userId="959d47d9dadc1c6e" providerId="LiveId" clId="{86F44371-8A02-49F1-82AC-14E914A4066B}" dt="2024-08-30T04:39:42.444" v="5108" actId="164"/>
          <ac:grpSpMkLst>
            <pc:docMk/>
            <pc:sldMk cId="2431896440" sldId="260"/>
            <ac:grpSpMk id="103" creationId="{CD94E59B-2660-99EF-723E-FB305169B75A}"/>
          </ac:grpSpMkLst>
        </pc:grpChg>
        <pc:grpChg chg="add mod">
          <ac:chgData name="aditya madgulkar" userId="959d47d9dadc1c6e" providerId="LiveId" clId="{86F44371-8A02-49F1-82AC-14E914A4066B}" dt="2024-08-30T04:40:08.806" v="5110" actId="1076"/>
          <ac:grpSpMkLst>
            <pc:docMk/>
            <pc:sldMk cId="2431896440" sldId="260"/>
            <ac:grpSpMk id="108" creationId="{D895BD22-2065-C05C-7635-26BC2120628B}"/>
          </ac:grpSpMkLst>
        </pc:grpChg>
        <pc:picChg chg="add mod">
          <ac:chgData name="aditya madgulkar" userId="959d47d9dadc1c6e" providerId="LiveId" clId="{86F44371-8A02-49F1-82AC-14E914A4066B}" dt="2024-08-06T04:45:41.375" v="201"/>
          <ac:picMkLst>
            <pc:docMk/>
            <pc:sldMk cId="2431896440" sldId="260"/>
            <ac:picMk id="8" creationId="{019E90E5-D283-95D8-9FB8-CF045D022855}"/>
          </ac:picMkLst>
        </pc:picChg>
        <pc:picChg chg="mod">
          <ac:chgData name="aditya madgulkar" userId="959d47d9dadc1c6e" providerId="LiveId" clId="{86F44371-8A02-49F1-82AC-14E914A4066B}" dt="2024-08-06T04:54:21.371" v="223"/>
          <ac:picMkLst>
            <pc:docMk/>
            <pc:sldMk cId="2431896440" sldId="260"/>
            <ac:picMk id="10" creationId="{0AD0C037-C7B5-49A5-DC74-FE68D088D433}"/>
          </ac:picMkLst>
        </pc:picChg>
        <pc:picChg chg="mod">
          <ac:chgData name="aditya madgulkar" userId="959d47d9dadc1c6e" providerId="LiveId" clId="{86F44371-8A02-49F1-82AC-14E914A4066B}" dt="2024-08-06T04:54:21.371" v="223"/>
          <ac:picMkLst>
            <pc:docMk/>
            <pc:sldMk cId="2431896440" sldId="260"/>
            <ac:picMk id="37" creationId="{20CCDA19-F724-6F60-389B-574257C3C53A}"/>
          </ac:picMkLst>
        </pc:picChg>
        <pc:picChg chg="mod">
          <ac:chgData name="aditya madgulkar" userId="959d47d9dadc1c6e" providerId="LiveId" clId="{86F44371-8A02-49F1-82AC-14E914A4066B}" dt="2024-08-30T04:32:28.410" v="5068" actId="1076"/>
          <ac:picMkLst>
            <pc:docMk/>
            <pc:sldMk cId="2431896440" sldId="260"/>
            <ac:picMk id="39" creationId="{85A33C90-9D56-61A9-4279-575263D90C2E}"/>
          </ac:picMkLst>
        </pc:picChg>
        <pc:picChg chg="mod">
          <ac:chgData name="aditya madgulkar" userId="959d47d9dadc1c6e" providerId="LiveId" clId="{86F44371-8A02-49F1-82AC-14E914A4066B}" dt="2024-08-06T04:54:21.371" v="223"/>
          <ac:picMkLst>
            <pc:docMk/>
            <pc:sldMk cId="2431896440" sldId="260"/>
            <ac:picMk id="40" creationId="{5DD66EC2-B6C1-AF5C-5E04-FBE073CEB76E}"/>
          </ac:picMkLst>
        </pc:picChg>
        <pc:picChg chg="mod">
          <ac:chgData name="aditya madgulkar" userId="959d47d9dadc1c6e" providerId="LiveId" clId="{86F44371-8A02-49F1-82AC-14E914A4066B}" dt="2024-08-06T04:54:21.371" v="223"/>
          <ac:picMkLst>
            <pc:docMk/>
            <pc:sldMk cId="2431896440" sldId="260"/>
            <ac:picMk id="98" creationId="{88D83D69-393F-988F-FACF-C3A316ABEF8A}"/>
          </ac:picMkLst>
        </pc:picChg>
        <pc:inkChg chg="add del">
          <ac:chgData name="aditya madgulkar" userId="959d47d9dadc1c6e" providerId="LiveId" clId="{86F44371-8A02-49F1-82AC-14E914A4066B}" dt="2024-08-28T17:31:08.182" v="4997" actId="9405"/>
          <ac:inkMkLst>
            <pc:docMk/>
            <pc:sldMk cId="2431896440" sldId="260"/>
            <ac:inkMk id="2" creationId="{1BCB1863-50CD-BF85-FFAC-EE0464158240}"/>
          </ac:inkMkLst>
        </pc:inkChg>
        <pc:inkChg chg="add">
          <ac:chgData name="aditya madgulkar" userId="959d47d9dadc1c6e" providerId="LiveId" clId="{86F44371-8A02-49F1-82AC-14E914A4066B}" dt="2024-08-30T04:33:01.919" v="5072" actId="9405"/>
          <ac:inkMkLst>
            <pc:docMk/>
            <pc:sldMk cId="2431896440" sldId="260"/>
            <ac:inkMk id="2" creationId="{77965B78-A92C-D24F-0A69-9E5FF692F0C2}"/>
          </ac:inkMkLst>
        </pc:inkChg>
        <pc:inkChg chg="add del">
          <ac:chgData name="aditya madgulkar" userId="959d47d9dadc1c6e" providerId="LiveId" clId="{86F44371-8A02-49F1-82AC-14E914A4066B}" dt="2024-08-30T04:33:17.595" v="5076" actId="9405"/>
          <ac:inkMkLst>
            <pc:docMk/>
            <pc:sldMk cId="2431896440" sldId="260"/>
            <ac:inkMk id="3" creationId="{A0031E68-5D14-DC67-B32F-59D4B396130E}"/>
          </ac:inkMkLst>
        </pc:inkChg>
        <pc:inkChg chg="add del">
          <ac:chgData name="aditya madgulkar" userId="959d47d9dadc1c6e" providerId="LiveId" clId="{86F44371-8A02-49F1-82AC-14E914A4066B}" dt="2024-08-28T17:31:14.181" v="4999" actId="9405"/>
          <ac:inkMkLst>
            <pc:docMk/>
            <pc:sldMk cId="2431896440" sldId="260"/>
            <ac:inkMk id="3" creationId="{DCEE2FB5-F223-F069-5277-1B4655CFC683}"/>
          </ac:inkMkLst>
        </pc:inkChg>
        <pc:inkChg chg="add del">
          <ac:chgData name="aditya madgulkar" userId="959d47d9dadc1c6e" providerId="LiveId" clId="{86F44371-8A02-49F1-82AC-14E914A4066B}" dt="2024-08-28T17:31:42.907" v="5001" actId="9405"/>
          <ac:inkMkLst>
            <pc:docMk/>
            <pc:sldMk cId="2431896440" sldId="260"/>
            <ac:inkMk id="100" creationId="{F4B80345-D956-149C-1E94-C097F18E10D4}"/>
          </ac:inkMkLst>
        </pc:inkChg>
        <pc:inkChg chg="add del">
          <ac:chgData name="aditya madgulkar" userId="959d47d9dadc1c6e" providerId="LiveId" clId="{86F44371-8A02-49F1-82AC-14E914A4066B}" dt="2024-08-28T17:31:57.717" v="5005" actId="9405"/>
          <ac:inkMkLst>
            <pc:docMk/>
            <pc:sldMk cId="2431896440" sldId="260"/>
            <ac:inkMk id="101" creationId="{B8960AB1-85F3-25FC-B4FE-E783E6A9F2B3}"/>
          </ac:inkMkLst>
        </pc:inkChg>
        <pc:inkChg chg="add del">
          <ac:chgData name="aditya madgulkar" userId="959d47d9dadc1c6e" providerId="LiveId" clId="{86F44371-8A02-49F1-82AC-14E914A4066B}" dt="2024-08-28T17:31:57.525" v="5004" actId="9405"/>
          <ac:inkMkLst>
            <pc:docMk/>
            <pc:sldMk cId="2431896440" sldId="260"/>
            <ac:inkMk id="102" creationId="{6BD25C0F-549C-7BF6-15D9-880BED18385B}"/>
          </ac:inkMkLst>
        </pc:inkChg>
        <pc:inkChg chg="add del">
          <ac:chgData name="aditya madgulkar" userId="959d47d9dadc1c6e" providerId="LiveId" clId="{86F44371-8A02-49F1-82AC-14E914A4066B}" dt="2024-08-30T04:33:16.431" v="5075" actId="9405"/>
          <ac:inkMkLst>
            <pc:docMk/>
            <pc:sldMk cId="2431896440" sldId="260"/>
            <ac:inkMk id="104" creationId="{551D27DF-021E-8172-CA35-4EE623879BBB}"/>
          </ac:inkMkLst>
        </pc:inkChg>
        <pc:inkChg chg="add mod">
          <ac:chgData name="aditya madgulkar" userId="959d47d9dadc1c6e" providerId="LiveId" clId="{86F44371-8A02-49F1-82AC-14E914A4066B}" dt="2024-08-30T04:39:42.444" v="5108" actId="164"/>
          <ac:inkMkLst>
            <pc:docMk/>
            <pc:sldMk cId="2431896440" sldId="260"/>
            <ac:inkMk id="105" creationId="{9756340E-E6A1-23D4-681E-109211FCD174}"/>
          </ac:inkMkLst>
        </pc:ink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13" creationId="{20484F4C-C11D-0867-F05F-2FEDE375BC44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14" creationId="{BC9883BD-3144-1DE4-FD27-C995A2CA61A5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29" creationId="{EE7AD5BA-9C1B-CBD4-A998-0B946FAB85F9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0" creationId="{ED08F589-BE65-CFD4-4DA2-FD3F22337F5E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1" creationId="{136BDEAA-43DE-F92E-D1EF-7F636B7216C8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4" creationId="{A623C6C7-BF71-5638-441F-134C3FC3AF36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5" creationId="{ED578525-A30A-2268-A1A4-20739FF73A3F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6" creationId="{1BD5776C-0C6F-21A8-185E-0FBE071CB788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38" creationId="{75920946-10F8-1A5B-2336-6DDFFB07914F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43" creationId="{5091DF4F-76F9-F8FB-1383-380E11C8C160}"/>
          </ac:cxnSpMkLst>
        </pc:cxnChg>
        <pc:cxnChg chg="del mod">
          <ac:chgData name="aditya madgulkar" userId="959d47d9dadc1c6e" providerId="LiveId" clId="{86F44371-8A02-49F1-82AC-14E914A4066B}" dt="2024-08-30T04:32:33.504" v="5069" actId="478"/>
          <ac:cxnSpMkLst>
            <pc:docMk/>
            <pc:sldMk cId="2431896440" sldId="260"/>
            <ac:cxnSpMk id="44" creationId="{7F8746B8-2343-A224-6EE3-E6F7997C3FFA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45" creationId="{0321A976-68F8-4569-B387-37CB6650BBEB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0" creationId="{7D9BFE60-5024-9D18-0D9F-E8A4DE89F2E8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1" creationId="{B698479B-B128-D043-4B19-169932F54517}"/>
          </ac:cxnSpMkLst>
        </pc:cxnChg>
        <pc:cxnChg chg="del mod">
          <ac:chgData name="aditya madgulkar" userId="959d47d9dadc1c6e" providerId="LiveId" clId="{86F44371-8A02-49F1-82AC-14E914A4066B}" dt="2024-08-30T04:32:23.260" v="5066" actId="478"/>
          <ac:cxnSpMkLst>
            <pc:docMk/>
            <pc:sldMk cId="2431896440" sldId="260"/>
            <ac:cxnSpMk id="52" creationId="{55189D01-C2AF-3A89-47C1-5BBBFD93646F}"/>
          </ac:cxnSpMkLst>
        </pc:cxnChg>
        <pc:cxnChg chg="del mod">
          <ac:chgData name="aditya madgulkar" userId="959d47d9dadc1c6e" providerId="LiveId" clId="{86F44371-8A02-49F1-82AC-14E914A4066B}" dt="2024-08-30T04:32:41.613" v="5070" actId="478"/>
          <ac:cxnSpMkLst>
            <pc:docMk/>
            <pc:sldMk cId="2431896440" sldId="260"/>
            <ac:cxnSpMk id="53" creationId="{77DC148E-DE00-1EE0-5CF2-1AAB2A34B056}"/>
          </ac:cxnSpMkLst>
        </pc:cxnChg>
        <pc:cxnChg chg="del mod">
          <ac:chgData name="aditya madgulkar" userId="959d47d9dadc1c6e" providerId="LiveId" clId="{86F44371-8A02-49F1-82AC-14E914A4066B}" dt="2024-08-30T04:32:10.627" v="5064" actId="478"/>
          <ac:cxnSpMkLst>
            <pc:docMk/>
            <pc:sldMk cId="2431896440" sldId="260"/>
            <ac:cxnSpMk id="54" creationId="{1A6C2869-934A-BB6A-501A-69B9F324E88F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5" creationId="{2F5BAC2D-29F9-AFD7-E961-8ACDCAA12BC8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6" creationId="{63A2C61B-96A3-9E76-4023-609D847D3BFB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7" creationId="{54A370C1-A644-625D-6FEF-DD325E87735F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8" creationId="{2FF8A455-05DB-1525-EB2C-B7E675435650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59" creationId="{08915047-191E-5078-1162-3D4701A13B29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60" creationId="{FB630342-9AEA-2901-14B0-A91A7DA894FB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61" creationId="{02E59937-0C51-A3BA-370C-152818B2AA85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62" creationId="{E0D90759-E1BF-6A56-CF3A-129313812B60}"/>
          </ac:cxnSpMkLst>
        </pc:cxnChg>
        <pc:cxnChg chg="del mod">
          <ac:chgData name="aditya madgulkar" userId="959d47d9dadc1c6e" providerId="LiveId" clId="{86F44371-8A02-49F1-82AC-14E914A4066B}" dt="2024-08-30T04:32:33.504" v="5069" actId="478"/>
          <ac:cxnSpMkLst>
            <pc:docMk/>
            <pc:sldMk cId="2431896440" sldId="260"/>
            <ac:cxnSpMk id="63" creationId="{FE921754-C91B-143F-FA2F-59BF832FEA55}"/>
          </ac:cxnSpMkLst>
        </pc:cxnChg>
        <pc:cxnChg chg="del mod">
          <ac:chgData name="aditya madgulkar" userId="959d47d9dadc1c6e" providerId="LiveId" clId="{86F44371-8A02-49F1-82AC-14E914A4066B}" dt="2024-08-30T04:32:33.504" v="5069" actId="478"/>
          <ac:cxnSpMkLst>
            <pc:docMk/>
            <pc:sldMk cId="2431896440" sldId="260"/>
            <ac:cxnSpMk id="64" creationId="{641AEE38-8D0B-90E7-491A-E2B8D365071C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66" creationId="{23CE438B-203A-550F-55DD-C0F5C236BCA5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68" creationId="{33AD7E75-6A88-0ABA-AA60-21658A40C19E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70" creationId="{5446656C-78A7-C7F6-17ED-8EFCE6E93A7C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72" creationId="{B571BEAE-8BE3-CD4D-DC79-77BF0A8FD74A}"/>
          </ac:cxnSpMkLst>
        </pc:cxnChg>
        <pc:cxnChg chg="del mod">
          <ac:chgData name="aditya madgulkar" userId="959d47d9dadc1c6e" providerId="LiveId" clId="{86F44371-8A02-49F1-82AC-14E914A4066B}" dt="2024-08-30T04:33:21.844" v="5077" actId="478"/>
          <ac:cxnSpMkLst>
            <pc:docMk/>
            <pc:sldMk cId="2431896440" sldId="260"/>
            <ac:cxnSpMk id="74" creationId="{6D19F74B-5828-1A1D-7DCD-1EABEF47691C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76" creationId="{775798B1-BDFB-F738-5DAC-73E4FE787AC6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78" creationId="{F6ABF969-A080-12C1-378A-80FF159670FC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82" creationId="{29A23DBD-F537-3601-6087-F12CFFB2546B}"/>
          </ac:cxnSpMkLst>
        </pc:cxnChg>
        <pc:cxnChg chg="mod">
          <ac:chgData name="aditya madgulkar" userId="959d47d9dadc1c6e" providerId="LiveId" clId="{86F44371-8A02-49F1-82AC-14E914A4066B}" dt="2024-08-08T15:10:12.369" v="3241" actId="13926"/>
          <ac:cxnSpMkLst>
            <pc:docMk/>
            <pc:sldMk cId="2431896440" sldId="260"/>
            <ac:cxnSpMk id="84" creationId="{34928E7A-AFE1-EB9C-A2D1-A9A0F605A9B6}"/>
          </ac:cxnSpMkLst>
        </pc:cxnChg>
        <pc:cxnChg chg="mod">
          <ac:chgData name="aditya madgulkar" userId="959d47d9dadc1c6e" providerId="LiveId" clId="{86F44371-8A02-49F1-82AC-14E914A4066B}" dt="2024-08-08T15:10:12.369" v="3241" actId="13926"/>
          <ac:cxnSpMkLst>
            <pc:docMk/>
            <pc:sldMk cId="2431896440" sldId="260"/>
            <ac:cxnSpMk id="86" creationId="{09EC52BE-EBA2-450E-D34D-0FEE988DC18E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88" creationId="{0C4C51DD-303C-D360-701F-7D9B858650D1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90" creationId="{B7BB84AB-0309-28B1-A301-66BD65B4A3C1}"/>
          </ac:cxnSpMkLst>
        </pc:cxnChg>
        <pc:cxnChg chg="mod">
          <ac:chgData name="aditya madgulkar" userId="959d47d9dadc1c6e" providerId="LiveId" clId="{86F44371-8A02-49F1-82AC-14E914A4066B}" dt="2024-08-28T19:07:23.917" v="5015" actId="1076"/>
          <ac:cxnSpMkLst>
            <pc:docMk/>
            <pc:sldMk cId="2431896440" sldId="260"/>
            <ac:cxnSpMk id="91" creationId="{7A1F295C-A15E-522A-689E-8670482766AD}"/>
          </ac:cxnSpMkLst>
        </pc:cxnChg>
        <pc:cxnChg chg="mod">
          <ac:chgData name="aditya madgulkar" userId="959d47d9dadc1c6e" providerId="LiveId" clId="{86F44371-8A02-49F1-82AC-14E914A4066B}" dt="2024-08-30T04:34:48.667" v="5082" actId="1076"/>
          <ac:cxnSpMkLst>
            <pc:docMk/>
            <pc:sldMk cId="2431896440" sldId="260"/>
            <ac:cxnSpMk id="93" creationId="{7A551469-F7EF-052D-C3FC-49B18976EBCF}"/>
          </ac:cxnSpMkLst>
        </pc:cxnChg>
        <pc:cxnChg chg="mod">
          <ac:chgData name="aditya madgulkar" userId="959d47d9dadc1c6e" providerId="LiveId" clId="{86F44371-8A02-49F1-82AC-14E914A4066B}" dt="2024-08-06T04:54:21.371" v="223"/>
          <ac:cxnSpMkLst>
            <pc:docMk/>
            <pc:sldMk cId="2431896440" sldId="260"/>
            <ac:cxnSpMk id="95" creationId="{FFAA6DDD-E964-13D1-99EC-34733126071A}"/>
          </ac:cxnSpMkLst>
        </pc:cxnChg>
      </pc:sldChg>
      <pc:sldChg chg="addSp delSp modSp new mod">
        <pc:chgData name="aditya madgulkar" userId="959d47d9dadc1c6e" providerId="LiveId" clId="{86F44371-8A02-49F1-82AC-14E914A4066B}" dt="2024-08-24T21:54:18.181" v="4304" actId="20577"/>
        <pc:sldMkLst>
          <pc:docMk/>
          <pc:sldMk cId="410022880" sldId="261"/>
        </pc:sldMkLst>
        <pc:spChg chg="del">
          <ac:chgData name="aditya madgulkar" userId="959d47d9dadc1c6e" providerId="LiveId" clId="{86F44371-8A02-49F1-82AC-14E914A4066B}" dt="2024-08-06T04:57:23.035" v="329" actId="478"/>
          <ac:spMkLst>
            <pc:docMk/>
            <pc:sldMk cId="410022880" sldId="261"/>
            <ac:spMk id="2" creationId="{43170DB5-38F0-95FE-B093-2B1DFB33EFCA}"/>
          </ac:spMkLst>
        </pc:spChg>
        <pc:spChg chg="del">
          <ac:chgData name="aditya madgulkar" userId="959d47d9dadc1c6e" providerId="LiveId" clId="{86F44371-8A02-49F1-82AC-14E914A4066B}" dt="2024-08-06T04:57:21.307" v="328" actId="478"/>
          <ac:spMkLst>
            <pc:docMk/>
            <pc:sldMk cId="410022880" sldId="261"/>
            <ac:spMk id="3" creationId="{A568CD89-C9F5-A1A9-86BC-BD08228552AE}"/>
          </ac:spMkLst>
        </pc:spChg>
        <pc:spChg chg="add mod">
          <ac:chgData name="aditya madgulkar" userId="959d47d9dadc1c6e" providerId="LiveId" clId="{86F44371-8A02-49F1-82AC-14E914A4066B}" dt="2024-08-06T04:45:47.173" v="203"/>
          <ac:spMkLst>
            <pc:docMk/>
            <pc:sldMk cId="410022880" sldId="261"/>
            <ac:spMk id="4" creationId="{C0F728F1-9E5D-BADB-229F-2AFF02299FD4}"/>
          </ac:spMkLst>
        </pc:spChg>
        <pc:spChg chg="add mod">
          <ac:chgData name="aditya madgulkar" userId="959d47d9dadc1c6e" providerId="LiveId" clId="{86F44371-8A02-49F1-82AC-14E914A4066B}" dt="2024-08-06T17:52:33" v="1843" actId="1076"/>
          <ac:spMkLst>
            <pc:docMk/>
            <pc:sldMk cId="410022880" sldId="261"/>
            <ac:spMk id="5" creationId="{DD819EA3-DE95-0650-416C-7D92B5F7557F}"/>
          </ac:spMkLst>
        </pc:spChg>
        <pc:spChg chg="add mod">
          <ac:chgData name="aditya madgulkar" userId="959d47d9dadc1c6e" providerId="LiveId" clId="{86F44371-8A02-49F1-82AC-14E914A4066B}" dt="2024-08-06T04:45:47.173" v="203"/>
          <ac:spMkLst>
            <pc:docMk/>
            <pc:sldMk cId="410022880" sldId="261"/>
            <ac:spMk id="6" creationId="{892E61B3-0312-9077-B06B-484AE9355AE4}"/>
          </ac:spMkLst>
        </pc:spChg>
        <pc:spChg chg="add mod">
          <ac:chgData name="aditya madgulkar" userId="959d47d9dadc1c6e" providerId="LiveId" clId="{86F44371-8A02-49F1-82AC-14E914A4066B}" dt="2024-08-06T04:45:47.173" v="203"/>
          <ac:spMkLst>
            <pc:docMk/>
            <pc:sldMk cId="410022880" sldId="261"/>
            <ac:spMk id="7" creationId="{F5D409CF-452B-ECE8-8CA3-F56A1BDD1516}"/>
          </ac:spMkLst>
        </pc:spChg>
        <pc:spChg chg="add mod">
          <ac:chgData name="aditya madgulkar" userId="959d47d9dadc1c6e" providerId="LiveId" clId="{86F44371-8A02-49F1-82AC-14E914A4066B}" dt="2024-08-24T21:54:18.181" v="4304" actId="20577"/>
          <ac:spMkLst>
            <pc:docMk/>
            <pc:sldMk cId="410022880" sldId="261"/>
            <ac:spMk id="9" creationId="{CE8988F7-A47E-E986-EC1D-7475D5045631}"/>
          </ac:spMkLst>
        </pc:spChg>
        <pc:spChg chg="add mod">
          <ac:chgData name="aditya madgulkar" userId="959d47d9dadc1c6e" providerId="LiveId" clId="{86F44371-8A02-49F1-82AC-14E914A4066B}" dt="2024-08-06T05:09:35.654" v="572" actId="571"/>
          <ac:spMkLst>
            <pc:docMk/>
            <pc:sldMk cId="410022880" sldId="261"/>
            <ac:spMk id="10" creationId="{B1B1F05B-041A-F310-4E08-3B15425C4B40}"/>
          </ac:spMkLst>
        </pc:spChg>
        <pc:picChg chg="add mod">
          <ac:chgData name="aditya madgulkar" userId="959d47d9dadc1c6e" providerId="LiveId" clId="{86F44371-8A02-49F1-82AC-14E914A4066B}" dt="2024-08-06T04:45:47.173" v="203"/>
          <ac:picMkLst>
            <pc:docMk/>
            <pc:sldMk cId="410022880" sldId="261"/>
            <ac:picMk id="8" creationId="{337EEF7B-FD9B-0958-4B80-D40791430689}"/>
          </ac:picMkLst>
        </pc:picChg>
      </pc:sldChg>
      <pc:sldChg chg="addSp delSp modSp new mod">
        <pc:chgData name="aditya madgulkar" userId="959d47d9dadc1c6e" providerId="LiveId" clId="{86F44371-8A02-49F1-82AC-14E914A4066B}" dt="2024-08-06T17:52:46.987" v="1845" actId="1076"/>
        <pc:sldMkLst>
          <pc:docMk/>
          <pc:sldMk cId="1831224378" sldId="262"/>
        </pc:sldMkLst>
        <pc:spChg chg="add mod">
          <ac:chgData name="aditya madgulkar" userId="959d47d9dadc1c6e" providerId="LiveId" clId="{86F44371-8A02-49F1-82AC-14E914A4066B}" dt="2024-08-06T17:01:19.905" v="1350" actId="20577"/>
          <ac:spMkLst>
            <pc:docMk/>
            <pc:sldMk cId="1831224378" sldId="262"/>
            <ac:spMk id="2" creationId="{8174F3A4-A9AF-56D6-4075-7F4DDEFFC9FA}"/>
          </ac:spMkLst>
        </pc:spChg>
        <pc:spChg chg="del">
          <ac:chgData name="aditya madgulkar" userId="959d47d9dadc1c6e" providerId="LiveId" clId="{86F44371-8A02-49F1-82AC-14E914A4066B}" dt="2024-08-06T05:07:14.318" v="568" actId="478"/>
          <ac:spMkLst>
            <pc:docMk/>
            <pc:sldMk cId="1831224378" sldId="262"/>
            <ac:spMk id="2" creationId="{B7707D5F-8B63-932D-D996-5888396B4F77}"/>
          </ac:spMkLst>
        </pc:spChg>
        <pc:spChg chg="del">
          <ac:chgData name="aditya madgulkar" userId="959d47d9dadc1c6e" providerId="LiveId" clId="{86F44371-8A02-49F1-82AC-14E914A4066B}" dt="2024-08-06T05:07:17.869" v="569" actId="478"/>
          <ac:spMkLst>
            <pc:docMk/>
            <pc:sldMk cId="1831224378" sldId="262"/>
            <ac:spMk id="3" creationId="{1F842F75-2AF7-B861-1F2D-182FBF51B694}"/>
          </ac:spMkLst>
        </pc:spChg>
        <pc:spChg chg="add mod">
          <ac:chgData name="aditya madgulkar" userId="959d47d9dadc1c6e" providerId="LiveId" clId="{86F44371-8A02-49F1-82AC-14E914A4066B}" dt="2024-08-06T04:45:50.425" v="205"/>
          <ac:spMkLst>
            <pc:docMk/>
            <pc:sldMk cId="1831224378" sldId="262"/>
            <ac:spMk id="4" creationId="{ECC87A2C-9DD3-B93D-CDC4-45F2FA72190F}"/>
          </ac:spMkLst>
        </pc:spChg>
        <pc:spChg chg="add mod">
          <ac:chgData name="aditya madgulkar" userId="959d47d9dadc1c6e" providerId="LiveId" clId="{86F44371-8A02-49F1-82AC-14E914A4066B}" dt="2024-08-06T17:52:46.987" v="1845" actId="1076"/>
          <ac:spMkLst>
            <pc:docMk/>
            <pc:sldMk cId="1831224378" sldId="262"/>
            <ac:spMk id="5" creationId="{BF3D0BF0-1B9D-FAD9-9AF1-FF78FF7D0975}"/>
          </ac:spMkLst>
        </pc:spChg>
        <pc:spChg chg="add mod">
          <ac:chgData name="aditya madgulkar" userId="959d47d9dadc1c6e" providerId="LiveId" clId="{86F44371-8A02-49F1-82AC-14E914A4066B}" dt="2024-08-06T04:45:50.425" v="205"/>
          <ac:spMkLst>
            <pc:docMk/>
            <pc:sldMk cId="1831224378" sldId="262"/>
            <ac:spMk id="6" creationId="{ECCC93CE-0856-BD7B-42FA-0E5ADA739CFB}"/>
          </ac:spMkLst>
        </pc:spChg>
        <pc:spChg chg="add mod">
          <ac:chgData name="aditya madgulkar" userId="959d47d9dadc1c6e" providerId="LiveId" clId="{86F44371-8A02-49F1-82AC-14E914A4066B}" dt="2024-08-06T04:45:50.425" v="205"/>
          <ac:spMkLst>
            <pc:docMk/>
            <pc:sldMk cId="1831224378" sldId="262"/>
            <ac:spMk id="7" creationId="{8E795EA5-9623-20F6-D11D-0336C3BCAB3D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12" creationId="{7E208540-F399-CBA8-A7AA-FB5B0E310C65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15" creationId="{C4101BE4-8B78-7F65-61C1-22150917FEC3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16" creationId="{42AF90B9-FA33-72E0-ED50-70DFFE7A3F1F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18" creationId="{B95F8AEB-E70B-9C29-39DA-10FAFA7F758A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20" creationId="{9C04056D-2DF1-55ED-3C75-DD52B44CDE2B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22" creationId="{56B3CC5B-FB01-788B-83A7-19219FB5CC07}"/>
          </ac:spMkLst>
        </pc:spChg>
        <pc:spChg chg="mod">
          <ac:chgData name="aditya madgulkar" userId="959d47d9dadc1c6e" providerId="LiveId" clId="{86F44371-8A02-49F1-82AC-14E914A4066B}" dt="2024-08-06T05:13:11.208" v="585"/>
          <ac:spMkLst>
            <pc:docMk/>
            <pc:sldMk cId="1831224378" sldId="262"/>
            <ac:spMk id="24" creationId="{DD8D110E-B379-9D1F-2A43-8A07AD75025B}"/>
          </ac:spMkLst>
        </pc:spChg>
        <pc:grpChg chg="add mod">
          <ac:chgData name="aditya madgulkar" userId="959d47d9dadc1c6e" providerId="LiveId" clId="{86F44371-8A02-49F1-82AC-14E914A4066B}" dt="2024-08-06T05:17:05.614" v="603" actId="1076"/>
          <ac:grpSpMkLst>
            <pc:docMk/>
            <pc:sldMk cId="1831224378" sldId="262"/>
            <ac:grpSpMk id="9" creationId="{F24BAB53-A88E-BA59-EBC5-3A6E99E39FA1}"/>
          </ac:grpSpMkLst>
        </pc:grpChg>
        <pc:grpChg chg="mod">
          <ac:chgData name="aditya madgulkar" userId="959d47d9dadc1c6e" providerId="LiveId" clId="{86F44371-8A02-49F1-82AC-14E914A4066B}" dt="2024-08-06T05:13:11.208" v="585"/>
          <ac:grpSpMkLst>
            <pc:docMk/>
            <pc:sldMk cId="1831224378" sldId="262"/>
            <ac:grpSpMk id="11" creationId="{9CC0C95E-F9F0-971B-995F-54F0F54F3539}"/>
          </ac:grpSpMkLst>
        </pc:grpChg>
        <pc:picChg chg="add mod">
          <ac:chgData name="aditya madgulkar" userId="959d47d9dadc1c6e" providerId="LiveId" clId="{86F44371-8A02-49F1-82AC-14E914A4066B}" dt="2024-08-06T04:45:50.425" v="205"/>
          <ac:picMkLst>
            <pc:docMk/>
            <pc:sldMk cId="1831224378" sldId="262"/>
            <ac:picMk id="8" creationId="{B0D5B6DF-9C9D-80A1-00D0-DCBEC7600C43}"/>
          </ac:picMkLst>
        </pc:picChg>
        <pc:picChg chg="mod">
          <ac:chgData name="aditya madgulkar" userId="959d47d9dadc1c6e" providerId="LiveId" clId="{86F44371-8A02-49F1-82AC-14E914A4066B}" dt="2024-08-06T05:13:11.208" v="585"/>
          <ac:picMkLst>
            <pc:docMk/>
            <pc:sldMk cId="1831224378" sldId="262"/>
            <ac:picMk id="10" creationId="{198851F6-A8A2-D20A-60BF-B576FFC16100}"/>
          </ac:picMkLst>
        </pc:pic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13" creationId="{3B91F815-6E82-2BC4-5127-879B0E192195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14" creationId="{35D12DC6-B30C-7E39-D901-91AA1CDFDF94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17" creationId="{42A7E08E-7B02-C145-0E6C-7FB0C36604A1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19" creationId="{29ED76AF-D33D-220B-7DAF-07BBEA240881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21" creationId="{FBC0675E-2A78-CA68-B810-30499A15D0C2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23" creationId="{DBA986D3-E0A7-27F1-AAF2-BAF68E08FFF6}"/>
          </ac:cxnSpMkLst>
        </pc:cxnChg>
        <pc:cxnChg chg="mod">
          <ac:chgData name="aditya madgulkar" userId="959d47d9dadc1c6e" providerId="LiveId" clId="{86F44371-8A02-49F1-82AC-14E914A4066B}" dt="2024-08-06T05:13:11.208" v="585"/>
          <ac:cxnSpMkLst>
            <pc:docMk/>
            <pc:sldMk cId="1831224378" sldId="262"/>
            <ac:cxnSpMk id="25" creationId="{C55E9E6E-0A34-3949-10DB-F8C4A1B0E85A}"/>
          </ac:cxnSpMkLst>
        </pc:cxnChg>
      </pc:sldChg>
      <pc:sldChg chg="addSp delSp modSp new mod ord">
        <pc:chgData name="aditya madgulkar" userId="959d47d9dadc1c6e" providerId="LiveId" clId="{86F44371-8A02-49F1-82AC-14E914A4066B}" dt="2024-08-24T21:56:27.959" v="4356" actId="255"/>
        <pc:sldMkLst>
          <pc:docMk/>
          <pc:sldMk cId="3580970624" sldId="263"/>
        </pc:sldMkLst>
        <pc:spChg chg="del">
          <ac:chgData name="aditya madgulkar" userId="959d47d9dadc1c6e" providerId="LiveId" clId="{86F44371-8A02-49F1-82AC-14E914A4066B}" dt="2024-08-06T05:16:04.505" v="595" actId="478"/>
          <ac:spMkLst>
            <pc:docMk/>
            <pc:sldMk cId="3580970624" sldId="263"/>
            <ac:spMk id="2" creationId="{8F188666-2D44-20BB-7217-7FBC0C0585F4}"/>
          </ac:spMkLst>
        </pc:spChg>
        <pc:spChg chg="add mod">
          <ac:chgData name="aditya madgulkar" userId="959d47d9dadc1c6e" providerId="LiveId" clId="{86F44371-8A02-49F1-82AC-14E914A4066B}" dt="2024-08-08T11:49:42.851" v="3095" actId="1076"/>
          <ac:spMkLst>
            <pc:docMk/>
            <pc:sldMk cId="3580970624" sldId="263"/>
            <ac:spMk id="2" creationId="{9BC27A69-9001-C0B2-B7D5-EA3323C92A69}"/>
          </ac:spMkLst>
        </pc:spChg>
        <pc:spChg chg="add mod">
          <ac:chgData name="aditya madgulkar" userId="959d47d9dadc1c6e" providerId="LiveId" clId="{86F44371-8A02-49F1-82AC-14E914A4066B}" dt="2024-08-08T11:50:00.107" v="3097" actId="571"/>
          <ac:spMkLst>
            <pc:docMk/>
            <pc:sldMk cId="3580970624" sldId="263"/>
            <ac:spMk id="3" creationId="{5EBEA9EB-1B12-5C5C-97BB-49F838D87D6E}"/>
          </ac:spMkLst>
        </pc:spChg>
        <pc:spChg chg="del">
          <ac:chgData name="aditya madgulkar" userId="959d47d9dadc1c6e" providerId="LiveId" clId="{86F44371-8A02-49F1-82AC-14E914A4066B}" dt="2024-08-06T05:16:46.693" v="601" actId="478"/>
          <ac:spMkLst>
            <pc:docMk/>
            <pc:sldMk cId="3580970624" sldId="263"/>
            <ac:spMk id="3" creationId="{90D953C7-7471-13DE-8556-1E5C4E04B88E}"/>
          </ac:spMkLst>
        </pc:spChg>
        <pc:spChg chg="add del mod">
          <ac:chgData name="aditya madgulkar" userId="959d47d9dadc1c6e" providerId="LiveId" clId="{86F44371-8A02-49F1-82AC-14E914A4066B}" dt="2024-08-14T14:17:41.849" v="4194" actId="478"/>
          <ac:spMkLst>
            <pc:docMk/>
            <pc:sldMk cId="3580970624" sldId="263"/>
            <ac:spMk id="3" creationId="{A6A36B5F-144A-2614-9298-25B64DA5ED53}"/>
          </ac:spMkLst>
        </pc:spChg>
        <pc:spChg chg="add mod">
          <ac:chgData name="aditya madgulkar" userId="959d47d9dadc1c6e" providerId="LiveId" clId="{86F44371-8A02-49F1-82AC-14E914A4066B}" dt="2024-08-06T04:45:53.035" v="207"/>
          <ac:spMkLst>
            <pc:docMk/>
            <pc:sldMk cId="3580970624" sldId="263"/>
            <ac:spMk id="4" creationId="{A27444C8-F612-08ED-8514-E5C1660B8A60}"/>
          </ac:spMkLst>
        </pc:spChg>
        <pc:spChg chg="add mod">
          <ac:chgData name="aditya madgulkar" userId="959d47d9dadc1c6e" providerId="LiveId" clId="{86F44371-8A02-49F1-82AC-14E914A4066B}" dt="2024-08-06T17:53:26.762" v="1856" actId="1076"/>
          <ac:spMkLst>
            <pc:docMk/>
            <pc:sldMk cId="3580970624" sldId="263"/>
            <ac:spMk id="5" creationId="{E66D3487-109A-A9AC-A159-FE9576AD9C69}"/>
          </ac:spMkLst>
        </pc:spChg>
        <pc:spChg chg="add mod">
          <ac:chgData name="aditya madgulkar" userId="959d47d9dadc1c6e" providerId="LiveId" clId="{86F44371-8A02-49F1-82AC-14E914A4066B}" dt="2024-08-06T04:45:53.035" v="207"/>
          <ac:spMkLst>
            <pc:docMk/>
            <pc:sldMk cId="3580970624" sldId="263"/>
            <ac:spMk id="6" creationId="{A8AD543D-EE26-21C5-29A8-F27FF39BEC5B}"/>
          </ac:spMkLst>
        </pc:spChg>
        <pc:spChg chg="add mod">
          <ac:chgData name="aditya madgulkar" userId="959d47d9dadc1c6e" providerId="LiveId" clId="{86F44371-8A02-49F1-82AC-14E914A4066B}" dt="2024-08-06T04:45:53.035" v="207"/>
          <ac:spMkLst>
            <pc:docMk/>
            <pc:sldMk cId="3580970624" sldId="263"/>
            <ac:spMk id="7" creationId="{89DCE777-EFE5-D9E6-28F2-94004D476BD9}"/>
          </ac:spMkLst>
        </pc:spChg>
        <pc:spChg chg="add mod">
          <ac:chgData name="aditya madgulkar" userId="959d47d9dadc1c6e" providerId="LiveId" clId="{86F44371-8A02-49F1-82AC-14E914A4066B}" dt="2024-08-24T21:56:27.959" v="4356" actId="255"/>
          <ac:spMkLst>
            <pc:docMk/>
            <pc:sldMk cId="3580970624" sldId="263"/>
            <ac:spMk id="9" creationId="{8C3F0B6B-C0E4-16E8-4FCC-F45F43D34ECE}"/>
          </ac:spMkLst>
        </pc:spChg>
        <pc:spChg chg="add mod">
          <ac:chgData name="aditya madgulkar" userId="959d47d9dadc1c6e" providerId="LiveId" clId="{86F44371-8A02-49F1-82AC-14E914A4066B}" dt="2024-08-08T11:50:00.107" v="3097" actId="571"/>
          <ac:spMkLst>
            <pc:docMk/>
            <pc:sldMk cId="3580970624" sldId="263"/>
            <ac:spMk id="10" creationId="{7EC14AF7-F68D-93B4-2696-9C7AEE308D7D}"/>
          </ac:spMkLst>
        </pc:spChg>
        <pc:spChg chg="add mod">
          <ac:chgData name="aditya madgulkar" userId="959d47d9dadc1c6e" providerId="LiveId" clId="{86F44371-8A02-49F1-82AC-14E914A4066B}" dt="2024-08-08T11:50:03.423" v="3099" actId="571"/>
          <ac:spMkLst>
            <pc:docMk/>
            <pc:sldMk cId="3580970624" sldId="263"/>
            <ac:spMk id="11" creationId="{F1037C51-8795-85EF-0EA9-F14197148618}"/>
          </ac:spMkLst>
        </pc:spChg>
        <pc:spChg chg="add mod">
          <ac:chgData name="aditya madgulkar" userId="959d47d9dadc1c6e" providerId="LiveId" clId="{86F44371-8A02-49F1-82AC-14E914A4066B}" dt="2024-08-08T11:50:03.423" v="3099" actId="571"/>
          <ac:spMkLst>
            <pc:docMk/>
            <pc:sldMk cId="3580970624" sldId="263"/>
            <ac:spMk id="12" creationId="{0AA30E2B-2E05-8EDB-43B4-35C0984A08FB}"/>
          </ac:spMkLst>
        </pc:spChg>
        <pc:spChg chg="add mod">
          <ac:chgData name="aditya madgulkar" userId="959d47d9dadc1c6e" providerId="LiveId" clId="{86F44371-8A02-49F1-82AC-14E914A4066B}" dt="2024-08-08T11:50:06.451" v="3101" actId="571"/>
          <ac:spMkLst>
            <pc:docMk/>
            <pc:sldMk cId="3580970624" sldId="263"/>
            <ac:spMk id="13" creationId="{C9AC324B-FAEE-4B7B-93EE-7B56C1C50FE1}"/>
          </ac:spMkLst>
        </pc:spChg>
        <pc:spChg chg="add mod">
          <ac:chgData name="aditya madgulkar" userId="959d47d9dadc1c6e" providerId="LiveId" clId="{86F44371-8A02-49F1-82AC-14E914A4066B}" dt="2024-08-08T11:50:06.451" v="3101" actId="571"/>
          <ac:spMkLst>
            <pc:docMk/>
            <pc:sldMk cId="3580970624" sldId="263"/>
            <ac:spMk id="14" creationId="{0BFDA9A7-2193-85FD-36A0-DA4F54D80618}"/>
          </ac:spMkLst>
        </pc:spChg>
        <pc:spChg chg="add mod">
          <ac:chgData name="aditya madgulkar" userId="959d47d9dadc1c6e" providerId="LiveId" clId="{86F44371-8A02-49F1-82AC-14E914A4066B}" dt="2024-08-24T21:56:09.559" v="4354" actId="14100"/>
          <ac:spMkLst>
            <pc:docMk/>
            <pc:sldMk cId="3580970624" sldId="263"/>
            <ac:spMk id="15" creationId="{9C636BDD-E87A-8358-AC42-A028314D9A48}"/>
          </ac:spMkLst>
        </pc:spChg>
        <pc:picChg chg="add mod">
          <ac:chgData name="aditya madgulkar" userId="959d47d9dadc1c6e" providerId="LiveId" clId="{86F44371-8A02-49F1-82AC-14E914A4066B}" dt="2024-08-06T04:45:53.035" v="207"/>
          <ac:picMkLst>
            <pc:docMk/>
            <pc:sldMk cId="3580970624" sldId="263"/>
            <ac:picMk id="8" creationId="{2FF0C9EF-C971-8112-2DC5-8E946651B82A}"/>
          </ac:picMkLst>
        </pc:picChg>
      </pc:sldChg>
      <pc:sldChg chg="addSp delSp modSp new mod ord">
        <pc:chgData name="aditya madgulkar" userId="959d47d9dadc1c6e" providerId="LiveId" clId="{86F44371-8A02-49F1-82AC-14E914A4066B}" dt="2024-08-06T17:53:36.324" v="1857" actId="1076"/>
        <pc:sldMkLst>
          <pc:docMk/>
          <pc:sldMk cId="3599066047" sldId="264"/>
        </pc:sldMkLst>
        <pc:spChg chg="del">
          <ac:chgData name="aditya madgulkar" userId="959d47d9dadc1c6e" providerId="LiveId" clId="{86F44371-8A02-49F1-82AC-14E914A4066B}" dt="2024-08-06T05:20:45.665" v="745" actId="478"/>
          <ac:spMkLst>
            <pc:docMk/>
            <pc:sldMk cId="3599066047" sldId="264"/>
            <ac:spMk id="2" creationId="{618AACE2-432A-07FD-8341-A6491101A9CA}"/>
          </ac:spMkLst>
        </pc:spChg>
        <pc:spChg chg="add mod">
          <ac:chgData name="aditya madgulkar" userId="959d47d9dadc1c6e" providerId="LiveId" clId="{86F44371-8A02-49F1-82AC-14E914A4066B}" dt="2024-08-06T15:53:12.669" v="1060" actId="20577"/>
          <ac:spMkLst>
            <pc:docMk/>
            <pc:sldMk cId="3599066047" sldId="264"/>
            <ac:spMk id="2" creationId="{B8A92901-9F05-53C9-E333-E3F56BDFB923}"/>
          </ac:spMkLst>
        </pc:spChg>
        <pc:spChg chg="del">
          <ac:chgData name="aditya madgulkar" userId="959d47d9dadc1c6e" providerId="LiveId" clId="{86F44371-8A02-49F1-82AC-14E914A4066B}" dt="2024-08-06T05:20:48.607" v="746" actId="478"/>
          <ac:spMkLst>
            <pc:docMk/>
            <pc:sldMk cId="3599066047" sldId="264"/>
            <ac:spMk id="3" creationId="{9D658298-AF7A-69D8-7ACF-087E0273EE1E}"/>
          </ac:spMkLst>
        </pc:spChg>
        <pc:spChg chg="add del mod">
          <ac:chgData name="aditya madgulkar" userId="959d47d9dadc1c6e" providerId="LiveId" clId="{86F44371-8A02-49F1-82AC-14E914A4066B}" dt="2024-08-06T15:44:55.948" v="847" actId="478"/>
          <ac:spMkLst>
            <pc:docMk/>
            <pc:sldMk cId="3599066047" sldId="264"/>
            <ac:spMk id="3" creationId="{E0F3DF40-8D88-8DBC-21DA-A04A867E3C9B}"/>
          </ac:spMkLst>
        </pc:spChg>
        <pc:spChg chg="add mod">
          <ac:chgData name="aditya madgulkar" userId="959d47d9dadc1c6e" providerId="LiveId" clId="{86F44371-8A02-49F1-82AC-14E914A4066B}" dt="2024-08-06T04:45:55.428" v="209"/>
          <ac:spMkLst>
            <pc:docMk/>
            <pc:sldMk cId="3599066047" sldId="264"/>
            <ac:spMk id="4" creationId="{C6AE4A0E-D158-4139-C1BF-4FB51579209C}"/>
          </ac:spMkLst>
        </pc:spChg>
        <pc:spChg chg="add mod">
          <ac:chgData name="aditya madgulkar" userId="959d47d9dadc1c6e" providerId="LiveId" clId="{86F44371-8A02-49F1-82AC-14E914A4066B}" dt="2024-08-06T17:53:36.324" v="1857" actId="1076"/>
          <ac:spMkLst>
            <pc:docMk/>
            <pc:sldMk cId="3599066047" sldId="264"/>
            <ac:spMk id="5" creationId="{F5136ECC-9C20-4614-8868-34694EB5A4CC}"/>
          </ac:spMkLst>
        </pc:spChg>
        <pc:spChg chg="add mod">
          <ac:chgData name="aditya madgulkar" userId="959d47d9dadc1c6e" providerId="LiveId" clId="{86F44371-8A02-49F1-82AC-14E914A4066B}" dt="2024-08-06T15:50:22.284" v="1025" actId="1076"/>
          <ac:spMkLst>
            <pc:docMk/>
            <pc:sldMk cId="3599066047" sldId="264"/>
            <ac:spMk id="6" creationId="{B5C4DB07-B549-C888-42E7-8B005461F333}"/>
          </ac:spMkLst>
        </pc:spChg>
        <pc:spChg chg="add mod">
          <ac:chgData name="aditya madgulkar" userId="959d47d9dadc1c6e" providerId="LiveId" clId="{86F44371-8A02-49F1-82AC-14E914A4066B}" dt="2024-08-06T04:45:55.428" v="209"/>
          <ac:spMkLst>
            <pc:docMk/>
            <pc:sldMk cId="3599066047" sldId="264"/>
            <ac:spMk id="7" creationId="{CDDCD34F-AEAD-B0CE-BABA-7979634765A9}"/>
          </ac:spMkLst>
        </pc:spChg>
        <pc:spChg chg="add del mod">
          <ac:chgData name="aditya madgulkar" userId="959d47d9dadc1c6e" providerId="LiveId" clId="{86F44371-8A02-49F1-82AC-14E914A4066B}" dt="2024-08-06T15:51:26.996" v="1036" actId="478"/>
          <ac:spMkLst>
            <pc:docMk/>
            <pc:sldMk cId="3599066047" sldId="264"/>
            <ac:spMk id="9" creationId="{D4A6B9A4-CC07-BF35-1A3F-1FAF8FFD1A99}"/>
          </ac:spMkLst>
        </pc:spChg>
        <pc:spChg chg="add mod">
          <ac:chgData name="aditya madgulkar" userId="959d47d9dadc1c6e" providerId="LiveId" clId="{86F44371-8A02-49F1-82AC-14E914A4066B}" dt="2024-08-06T15:50:30.476" v="1028"/>
          <ac:spMkLst>
            <pc:docMk/>
            <pc:sldMk cId="3599066047" sldId="264"/>
            <ac:spMk id="10" creationId="{03D75F5B-6CE7-A454-0CB6-1981D6ACE371}"/>
          </ac:spMkLst>
        </pc:spChg>
        <pc:spChg chg="add del mod">
          <ac:chgData name="aditya madgulkar" userId="959d47d9dadc1c6e" providerId="LiveId" clId="{86F44371-8A02-49F1-82AC-14E914A4066B}" dt="2024-08-06T05:26:39.407" v="798"/>
          <ac:spMkLst>
            <pc:docMk/>
            <pc:sldMk cId="3599066047" sldId="264"/>
            <ac:spMk id="10" creationId="{49722648-DC68-4AF8-9408-938491D839D4}"/>
          </ac:spMkLst>
        </pc:spChg>
        <pc:picChg chg="add mod">
          <ac:chgData name="aditya madgulkar" userId="959d47d9dadc1c6e" providerId="LiveId" clId="{86F44371-8A02-49F1-82AC-14E914A4066B}" dt="2024-08-06T04:45:55.428" v="209"/>
          <ac:picMkLst>
            <pc:docMk/>
            <pc:sldMk cId="3599066047" sldId="264"/>
            <ac:picMk id="8" creationId="{B0FF00C6-980F-4023-9DED-03E7CF86FFD9}"/>
          </ac:picMkLst>
        </pc:picChg>
      </pc:sldChg>
      <pc:sldChg chg="addSp delSp modSp new add del mod">
        <pc:chgData name="aditya madgulkar" userId="959d47d9dadc1c6e" providerId="LiveId" clId="{86F44371-8A02-49F1-82AC-14E914A4066B}" dt="2024-08-09T08:52:25.123" v="3259" actId="14100"/>
        <pc:sldMkLst>
          <pc:docMk/>
          <pc:sldMk cId="2220926036" sldId="265"/>
        </pc:sldMkLst>
        <pc:spChg chg="del">
          <ac:chgData name="aditya madgulkar" userId="959d47d9dadc1c6e" providerId="LiveId" clId="{86F44371-8A02-49F1-82AC-14E914A4066B}" dt="2024-08-06T16:52:09.876" v="1252" actId="478"/>
          <ac:spMkLst>
            <pc:docMk/>
            <pc:sldMk cId="2220926036" sldId="265"/>
            <ac:spMk id="2" creationId="{B19A79AF-8F31-4A9E-F738-03189799F46C}"/>
          </ac:spMkLst>
        </pc:spChg>
        <pc:spChg chg="del mod">
          <ac:chgData name="aditya madgulkar" userId="959d47d9dadc1c6e" providerId="LiveId" clId="{86F44371-8A02-49F1-82AC-14E914A4066B}" dt="2024-08-06T16:52:12.303" v="1253" actId="478"/>
          <ac:spMkLst>
            <pc:docMk/>
            <pc:sldMk cId="2220926036" sldId="265"/>
            <ac:spMk id="3" creationId="{741DBDEA-2468-9B96-83E3-68FDAE085213}"/>
          </ac:spMkLst>
        </pc:spChg>
        <pc:spChg chg="add mod">
          <ac:chgData name="aditya madgulkar" userId="959d47d9dadc1c6e" providerId="LiveId" clId="{86F44371-8A02-49F1-82AC-14E914A4066B}" dt="2024-08-07T20:08:24.994" v="2488" actId="14100"/>
          <ac:spMkLst>
            <pc:docMk/>
            <pc:sldMk cId="2220926036" sldId="265"/>
            <ac:spMk id="3" creationId="{B46D4A1D-6E42-E830-C4AF-16CA53B8B3FD}"/>
          </ac:spMkLst>
        </pc:spChg>
        <pc:spChg chg="add mod">
          <ac:chgData name="aditya madgulkar" userId="959d47d9dadc1c6e" providerId="LiveId" clId="{86F44371-8A02-49F1-82AC-14E914A4066B}" dt="2024-08-06T04:45:57.961" v="211"/>
          <ac:spMkLst>
            <pc:docMk/>
            <pc:sldMk cId="2220926036" sldId="265"/>
            <ac:spMk id="4" creationId="{5B2182D9-3DA6-A284-FC6A-A5366C4C03D2}"/>
          </ac:spMkLst>
        </pc:spChg>
        <pc:spChg chg="add mod">
          <ac:chgData name="aditya madgulkar" userId="959d47d9dadc1c6e" providerId="LiveId" clId="{86F44371-8A02-49F1-82AC-14E914A4066B}" dt="2024-08-06T17:53:49.090" v="1859" actId="1076"/>
          <ac:spMkLst>
            <pc:docMk/>
            <pc:sldMk cId="2220926036" sldId="265"/>
            <ac:spMk id="5" creationId="{5590DF18-1E01-43ED-83D7-74CD464DBA92}"/>
          </ac:spMkLst>
        </pc:spChg>
        <pc:spChg chg="add mod">
          <ac:chgData name="aditya madgulkar" userId="959d47d9dadc1c6e" providerId="LiveId" clId="{86F44371-8A02-49F1-82AC-14E914A4066B}" dt="2024-08-06T04:45:57.961" v="211"/>
          <ac:spMkLst>
            <pc:docMk/>
            <pc:sldMk cId="2220926036" sldId="265"/>
            <ac:spMk id="6" creationId="{492DFDA0-5728-4D4C-C490-BC3DB0DFC212}"/>
          </ac:spMkLst>
        </pc:spChg>
        <pc:spChg chg="add mod">
          <ac:chgData name="aditya madgulkar" userId="959d47d9dadc1c6e" providerId="LiveId" clId="{86F44371-8A02-49F1-82AC-14E914A4066B}" dt="2024-08-06T04:45:57.961" v="211"/>
          <ac:spMkLst>
            <pc:docMk/>
            <pc:sldMk cId="2220926036" sldId="265"/>
            <ac:spMk id="7" creationId="{BD2D8756-8919-4C64-58BB-A7074320CBBD}"/>
          </ac:spMkLst>
        </pc:spChg>
        <pc:spChg chg="add mod">
          <ac:chgData name="aditya madgulkar" userId="959d47d9dadc1c6e" providerId="LiveId" clId="{86F44371-8A02-49F1-82AC-14E914A4066B}" dt="2024-08-07T20:07:58.484" v="2483" actId="1076"/>
          <ac:spMkLst>
            <pc:docMk/>
            <pc:sldMk cId="2220926036" sldId="265"/>
            <ac:spMk id="13" creationId="{73CFB46E-1DBC-9985-9277-11F0DFA6AEAC}"/>
          </ac:spMkLst>
        </pc:spChg>
        <pc:spChg chg="add mod">
          <ac:chgData name="aditya madgulkar" userId="959d47d9dadc1c6e" providerId="LiveId" clId="{86F44371-8A02-49F1-82AC-14E914A4066B}" dt="2024-08-07T20:07:47.638" v="2479" actId="1076"/>
          <ac:spMkLst>
            <pc:docMk/>
            <pc:sldMk cId="2220926036" sldId="265"/>
            <ac:spMk id="14" creationId="{528DADE8-4108-EF85-28BB-E7A8EC2DC5FC}"/>
          </ac:spMkLst>
        </pc:spChg>
        <pc:picChg chg="add mod">
          <ac:chgData name="aditya madgulkar" userId="959d47d9dadc1c6e" providerId="LiveId" clId="{86F44371-8A02-49F1-82AC-14E914A4066B}" dt="2024-08-06T04:45:57.961" v="211"/>
          <ac:picMkLst>
            <pc:docMk/>
            <pc:sldMk cId="2220926036" sldId="265"/>
            <ac:picMk id="8" creationId="{72A0065D-A3BE-1E9A-68B5-5947354AE3E7}"/>
          </ac:picMkLst>
        </pc:picChg>
        <pc:picChg chg="add mod">
          <ac:chgData name="aditya madgulkar" userId="959d47d9dadc1c6e" providerId="LiveId" clId="{86F44371-8A02-49F1-82AC-14E914A4066B}" dt="2024-08-07T20:07:41.912" v="2478" actId="1076"/>
          <ac:picMkLst>
            <pc:docMk/>
            <pc:sldMk cId="2220926036" sldId="265"/>
            <ac:picMk id="10" creationId="{A355399B-61B4-49C0-0450-2EC7840D2292}"/>
          </ac:picMkLst>
        </pc:picChg>
        <pc:picChg chg="add mod">
          <ac:chgData name="aditya madgulkar" userId="959d47d9dadc1c6e" providerId="LiveId" clId="{86F44371-8A02-49F1-82AC-14E914A4066B}" dt="2024-08-09T08:52:25.123" v="3259" actId="14100"/>
          <ac:picMkLst>
            <pc:docMk/>
            <pc:sldMk cId="2220926036" sldId="265"/>
            <ac:picMk id="12" creationId="{165A55E3-F9FC-C67F-0139-F2CAD756BF00}"/>
          </ac:picMkLst>
        </pc:picChg>
      </pc:sldChg>
      <pc:sldChg chg="addSp delSp modSp new mod">
        <pc:chgData name="aditya madgulkar" userId="959d47d9dadc1c6e" providerId="LiveId" clId="{86F44371-8A02-49F1-82AC-14E914A4066B}" dt="2024-08-26T10:27:12.823" v="4920" actId="1076"/>
        <pc:sldMkLst>
          <pc:docMk/>
          <pc:sldMk cId="3667672866" sldId="266"/>
        </pc:sldMkLst>
        <pc:spChg chg="del">
          <ac:chgData name="aditya madgulkar" userId="959d47d9dadc1c6e" providerId="LiveId" clId="{86F44371-8A02-49F1-82AC-14E914A4066B}" dt="2024-08-06T17:10:26" v="1442" actId="478"/>
          <ac:spMkLst>
            <pc:docMk/>
            <pc:sldMk cId="3667672866" sldId="266"/>
            <ac:spMk id="2" creationId="{5F441A95-5190-F0BA-65FF-26E3C23CDC72}"/>
          </ac:spMkLst>
        </pc:spChg>
        <pc:spChg chg="del">
          <ac:chgData name="aditya madgulkar" userId="959d47d9dadc1c6e" providerId="LiveId" clId="{86F44371-8A02-49F1-82AC-14E914A4066B}" dt="2024-08-06T17:10:29.304" v="1443" actId="478"/>
          <ac:spMkLst>
            <pc:docMk/>
            <pc:sldMk cId="3667672866" sldId="266"/>
            <ac:spMk id="3" creationId="{D28601E8-3EEC-02E1-0B5D-0791C27E94CE}"/>
          </ac:spMkLst>
        </pc:spChg>
        <pc:spChg chg="add mod">
          <ac:chgData name="aditya madgulkar" userId="959d47d9dadc1c6e" providerId="LiveId" clId="{86F44371-8A02-49F1-82AC-14E914A4066B}" dt="2024-08-06T04:46:00.136" v="213"/>
          <ac:spMkLst>
            <pc:docMk/>
            <pc:sldMk cId="3667672866" sldId="266"/>
            <ac:spMk id="4" creationId="{26B40233-0C8E-CF35-7AB5-A0A51AE75B0D}"/>
          </ac:spMkLst>
        </pc:spChg>
        <pc:spChg chg="add mod">
          <ac:chgData name="aditya madgulkar" userId="959d47d9dadc1c6e" providerId="LiveId" clId="{86F44371-8A02-49F1-82AC-14E914A4066B}" dt="2024-08-26T10:27:12.823" v="4920" actId="1076"/>
          <ac:spMkLst>
            <pc:docMk/>
            <pc:sldMk cId="3667672866" sldId="266"/>
            <ac:spMk id="5" creationId="{8F923372-900D-AA6C-36DA-F085DB53FB36}"/>
          </ac:spMkLst>
        </pc:spChg>
        <pc:spChg chg="add mod">
          <ac:chgData name="aditya madgulkar" userId="959d47d9dadc1c6e" providerId="LiveId" clId="{86F44371-8A02-49F1-82AC-14E914A4066B}" dt="2024-08-06T04:46:00.136" v="213"/>
          <ac:spMkLst>
            <pc:docMk/>
            <pc:sldMk cId="3667672866" sldId="266"/>
            <ac:spMk id="6" creationId="{9EDFCC23-E2EB-8070-E96C-A6452398D845}"/>
          </ac:spMkLst>
        </pc:spChg>
        <pc:spChg chg="add mod">
          <ac:chgData name="aditya madgulkar" userId="959d47d9dadc1c6e" providerId="LiveId" clId="{86F44371-8A02-49F1-82AC-14E914A4066B}" dt="2024-08-06T04:46:00.136" v="213"/>
          <ac:spMkLst>
            <pc:docMk/>
            <pc:sldMk cId="3667672866" sldId="266"/>
            <ac:spMk id="7" creationId="{1ED78AF6-36DC-1935-6921-9053666051E8}"/>
          </ac:spMkLst>
        </pc:spChg>
        <pc:spChg chg="add mod">
          <ac:chgData name="aditya madgulkar" userId="959d47d9dadc1c6e" providerId="LiveId" clId="{86F44371-8A02-49F1-82AC-14E914A4066B}" dt="2024-08-26T10:25:47.107" v="4914" actId="1076"/>
          <ac:spMkLst>
            <pc:docMk/>
            <pc:sldMk cId="3667672866" sldId="266"/>
            <ac:spMk id="9" creationId="{8D955565-D541-2B56-7A30-E3A43A3C4393}"/>
          </ac:spMkLst>
        </pc:spChg>
        <pc:spChg chg="add del mod">
          <ac:chgData name="aditya madgulkar" userId="959d47d9dadc1c6e" providerId="LiveId" clId="{86F44371-8A02-49F1-82AC-14E914A4066B}" dt="2024-08-26T10:23:54.746" v="4904" actId="478"/>
          <ac:spMkLst>
            <pc:docMk/>
            <pc:sldMk cId="3667672866" sldId="266"/>
            <ac:spMk id="10" creationId="{98336DB4-B606-0675-CD1E-3D06D161E054}"/>
          </ac:spMkLst>
        </pc:spChg>
        <pc:spChg chg="add del mod">
          <ac:chgData name="aditya madgulkar" userId="959d47d9dadc1c6e" providerId="LiveId" clId="{86F44371-8A02-49F1-82AC-14E914A4066B}" dt="2024-08-08T11:54:55.912" v="3201" actId="478"/>
          <ac:spMkLst>
            <pc:docMk/>
            <pc:sldMk cId="3667672866" sldId="266"/>
            <ac:spMk id="13" creationId="{F3799AAE-9644-5036-6453-DC2E66EDF404}"/>
          </ac:spMkLst>
        </pc:spChg>
        <pc:picChg chg="add del mod">
          <ac:chgData name="aditya madgulkar" userId="959d47d9dadc1c6e" providerId="LiveId" clId="{86F44371-8A02-49F1-82AC-14E914A4066B}" dt="2024-08-26T10:24:18.926" v="4907" actId="478"/>
          <ac:picMkLst>
            <pc:docMk/>
            <pc:sldMk cId="3667672866" sldId="266"/>
            <ac:picMk id="3" creationId="{E603C724-9E8B-0218-2DFA-33F271339B19}"/>
          </ac:picMkLst>
        </pc:picChg>
        <pc:picChg chg="add mod">
          <ac:chgData name="aditya madgulkar" userId="959d47d9dadc1c6e" providerId="LiveId" clId="{86F44371-8A02-49F1-82AC-14E914A4066B}" dt="2024-08-06T04:46:00.136" v="213"/>
          <ac:picMkLst>
            <pc:docMk/>
            <pc:sldMk cId="3667672866" sldId="266"/>
            <ac:picMk id="8" creationId="{D62BF10B-D533-7536-FD50-186B7FED37EA}"/>
          </ac:picMkLst>
        </pc:picChg>
        <pc:picChg chg="add del mod">
          <ac:chgData name="aditya madgulkar" userId="959d47d9dadc1c6e" providerId="LiveId" clId="{86F44371-8A02-49F1-82AC-14E914A4066B}" dt="2024-08-08T11:54:43.759" v="3199" actId="478"/>
          <ac:picMkLst>
            <pc:docMk/>
            <pc:sldMk cId="3667672866" sldId="266"/>
            <ac:picMk id="12" creationId="{9A84553E-2672-6879-F1E7-C544BE988A54}"/>
          </ac:picMkLst>
        </pc:picChg>
        <pc:picChg chg="add mod">
          <ac:chgData name="aditya madgulkar" userId="959d47d9dadc1c6e" providerId="LiveId" clId="{86F44371-8A02-49F1-82AC-14E914A4066B}" dt="2024-08-26T10:27:07.588" v="4919" actId="1076"/>
          <ac:picMkLst>
            <pc:docMk/>
            <pc:sldMk cId="3667672866" sldId="266"/>
            <ac:picMk id="4098" creationId="{439B9DB9-907C-55C1-5A0A-255C1D7F8851}"/>
          </ac:picMkLst>
        </pc:picChg>
      </pc:sldChg>
      <pc:sldChg chg="addSp delSp modSp new mod ord">
        <pc:chgData name="aditya madgulkar" userId="959d47d9dadc1c6e" providerId="LiveId" clId="{86F44371-8A02-49F1-82AC-14E914A4066B}" dt="2024-08-09T08:56:47.397" v="3290" actId="1076"/>
        <pc:sldMkLst>
          <pc:docMk/>
          <pc:sldMk cId="1733399895" sldId="267"/>
        </pc:sldMkLst>
        <pc:spChg chg="add mod">
          <ac:chgData name="aditya madgulkar" userId="959d47d9dadc1c6e" providerId="LiveId" clId="{86F44371-8A02-49F1-82AC-14E914A4066B}" dt="2024-08-09T08:56:47.397" v="3290" actId="1076"/>
          <ac:spMkLst>
            <pc:docMk/>
            <pc:sldMk cId="1733399895" sldId="267"/>
            <ac:spMk id="2" creationId="{488FF08B-6D9F-FDC5-07F1-200CDE7692FB}"/>
          </ac:spMkLst>
        </pc:spChg>
        <pc:spChg chg="del">
          <ac:chgData name="aditya madgulkar" userId="959d47d9dadc1c6e" providerId="LiveId" clId="{86F44371-8A02-49F1-82AC-14E914A4066B}" dt="2024-08-06T17:26:55.994" v="1543" actId="478"/>
          <ac:spMkLst>
            <pc:docMk/>
            <pc:sldMk cId="1733399895" sldId="267"/>
            <ac:spMk id="2" creationId="{BB462D13-6DE7-1FB3-CFBC-385E34623ACB}"/>
          </ac:spMkLst>
        </pc:spChg>
        <pc:spChg chg="del">
          <ac:chgData name="aditya madgulkar" userId="959d47d9dadc1c6e" providerId="LiveId" clId="{86F44371-8A02-49F1-82AC-14E914A4066B}" dt="2024-08-06T17:26:58.298" v="1544" actId="478"/>
          <ac:spMkLst>
            <pc:docMk/>
            <pc:sldMk cId="1733399895" sldId="267"/>
            <ac:spMk id="3" creationId="{13C3E4A4-3498-AC21-332B-B96672F353D3}"/>
          </ac:spMkLst>
        </pc:spChg>
        <pc:spChg chg="add mod">
          <ac:chgData name="aditya madgulkar" userId="959d47d9dadc1c6e" providerId="LiveId" clId="{86F44371-8A02-49F1-82AC-14E914A4066B}" dt="2024-08-06T04:46:04.598" v="215"/>
          <ac:spMkLst>
            <pc:docMk/>
            <pc:sldMk cId="1733399895" sldId="267"/>
            <ac:spMk id="4" creationId="{D9D9F6DD-6C91-1858-35CF-104898358C14}"/>
          </ac:spMkLst>
        </pc:spChg>
        <pc:spChg chg="add mod">
          <ac:chgData name="aditya madgulkar" userId="959d47d9dadc1c6e" providerId="LiveId" clId="{86F44371-8A02-49F1-82AC-14E914A4066B}" dt="2024-08-06T17:53:58.976" v="1861" actId="1076"/>
          <ac:spMkLst>
            <pc:docMk/>
            <pc:sldMk cId="1733399895" sldId="267"/>
            <ac:spMk id="5" creationId="{FA04F517-6AE0-DA4D-C8A0-ED71AFE4528F}"/>
          </ac:spMkLst>
        </pc:spChg>
        <pc:spChg chg="add mod">
          <ac:chgData name="aditya madgulkar" userId="959d47d9dadc1c6e" providerId="LiveId" clId="{86F44371-8A02-49F1-82AC-14E914A4066B}" dt="2024-08-06T04:46:04.598" v="215"/>
          <ac:spMkLst>
            <pc:docMk/>
            <pc:sldMk cId="1733399895" sldId="267"/>
            <ac:spMk id="6" creationId="{A0AEC4AB-F5C9-62FE-27A4-9A352603ECF3}"/>
          </ac:spMkLst>
        </pc:spChg>
        <pc:spChg chg="add mod">
          <ac:chgData name="aditya madgulkar" userId="959d47d9dadc1c6e" providerId="LiveId" clId="{86F44371-8A02-49F1-82AC-14E914A4066B}" dt="2024-08-06T04:46:04.598" v="215"/>
          <ac:spMkLst>
            <pc:docMk/>
            <pc:sldMk cId="1733399895" sldId="267"/>
            <ac:spMk id="7" creationId="{BA1B7F5B-1859-98D8-1C79-D211312075A1}"/>
          </ac:spMkLst>
        </pc:spChg>
        <pc:spChg chg="add mod">
          <ac:chgData name="aditya madgulkar" userId="959d47d9dadc1c6e" providerId="LiveId" clId="{86F44371-8A02-49F1-82AC-14E914A4066B}" dt="2024-08-07T19:49:55.725" v="2330" actId="14100"/>
          <ac:spMkLst>
            <pc:docMk/>
            <pc:sldMk cId="1733399895" sldId="267"/>
            <ac:spMk id="10" creationId="{C1FC847F-21EE-E9BC-574C-00AC2BC24142}"/>
          </ac:spMkLst>
        </pc:spChg>
        <pc:picChg chg="add mod">
          <ac:chgData name="aditya madgulkar" userId="959d47d9dadc1c6e" providerId="LiveId" clId="{86F44371-8A02-49F1-82AC-14E914A4066B}" dt="2024-08-06T04:46:04.598" v="215"/>
          <ac:picMkLst>
            <pc:docMk/>
            <pc:sldMk cId="1733399895" sldId="267"/>
            <ac:picMk id="8" creationId="{64E52B89-5FE0-847A-7F27-EB7B37F8935C}"/>
          </ac:picMkLst>
        </pc:picChg>
        <pc:picChg chg="add mod">
          <ac:chgData name="aditya madgulkar" userId="959d47d9dadc1c6e" providerId="LiveId" clId="{86F44371-8A02-49F1-82AC-14E914A4066B}" dt="2024-08-09T08:56:38.475" v="3289" actId="14100"/>
          <ac:picMkLst>
            <pc:docMk/>
            <pc:sldMk cId="1733399895" sldId="267"/>
            <ac:picMk id="1026" creationId="{F8410341-00A4-B9D1-A6C0-2E1AA2635774}"/>
          </ac:picMkLst>
        </pc:picChg>
      </pc:sldChg>
      <pc:sldChg chg="addSp delSp modSp new mod ord">
        <pc:chgData name="aditya madgulkar" userId="959d47d9dadc1c6e" providerId="LiveId" clId="{86F44371-8A02-49F1-82AC-14E914A4066B}" dt="2024-08-09T09:49:39.401" v="3324" actId="14100"/>
        <pc:sldMkLst>
          <pc:docMk/>
          <pc:sldMk cId="2858814056" sldId="268"/>
        </pc:sldMkLst>
        <pc:spChg chg="add del mod">
          <ac:chgData name="aditya madgulkar" userId="959d47d9dadc1c6e" providerId="LiveId" clId="{86F44371-8A02-49F1-82AC-14E914A4066B}" dt="2024-08-07T20:18:17.007" v="2490" actId="478"/>
          <ac:spMkLst>
            <pc:docMk/>
            <pc:sldMk cId="2858814056" sldId="268"/>
            <ac:spMk id="2" creationId="{6563D98B-5D2A-D681-6C8A-A55A504D51FC}"/>
          </ac:spMkLst>
        </pc:spChg>
        <pc:spChg chg="del">
          <ac:chgData name="aditya madgulkar" userId="959d47d9dadc1c6e" providerId="LiveId" clId="{86F44371-8A02-49F1-82AC-14E914A4066B}" dt="2024-08-06T14:06:13.736" v="801" actId="478"/>
          <ac:spMkLst>
            <pc:docMk/>
            <pc:sldMk cId="2858814056" sldId="268"/>
            <ac:spMk id="2" creationId="{DE49650E-136F-E28E-98FC-E668ABBDB8E2}"/>
          </ac:spMkLst>
        </pc:spChg>
        <pc:spChg chg="del">
          <ac:chgData name="aditya madgulkar" userId="959d47d9dadc1c6e" providerId="LiveId" clId="{86F44371-8A02-49F1-82AC-14E914A4066B}" dt="2024-08-06T14:06:17.493" v="802" actId="478"/>
          <ac:spMkLst>
            <pc:docMk/>
            <pc:sldMk cId="2858814056" sldId="268"/>
            <ac:spMk id="3" creationId="{64C3E0DD-598B-4762-0BF5-793E147560A7}"/>
          </ac:spMkLst>
        </pc:spChg>
        <pc:spChg chg="add mod">
          <ac:chgData name="aditya madgulkar" userId="959d47d9dadc1c6e" providerId="LiveId" clId="{86F44371-8A02-49F1-82AC-14E914A4066B}" dt="2024-08-06T04:46:06.961" v="217"/>
          <ac:spMkLst>
            <pc:docMk/>
            <pc:sldMk cId="2858814056" sldId="268"/>
            <ac:spMk id="4" creationId="{CCE961C3-A2CA-93D1-944F-667E5AD5C2C6}"/>
          </ac:spMkLst>
        </pc:spChg>
        <pc:spChg chg="add mod">
          <ac:chgData name="aditya madgulkar" userId="959d47d9dadc1c6e" providerId="LiveId" clId="{86F44371-8A02-49F1-82AC-14E914A4066B}" dt="2024-08-06T17:54:11.271" v="1862" actId="1076"/>
          <ac:spMkLst>
            <pc:docMk/>
            <pc:sldMk cId="2858814056" sldId="268"/>
            <ac:spMk id="5" creationId="{956F1C2E-68F6-B1D3-EAE0-49F586D741CF}"/>
          </ac:spMkLst>
        </pc:spChg>
        <pc:spChg chg="add mod">
          <ac:chgData name="aditya madgulkar" userId="959d47d9dadc1c6e" providerId="LiveId" clId="{86F44371-8A02-49F1-82AC-14E914A4066B}" dt="2024-08-06T04:46:06.961" v="217"/>
          <ac:spMkLst>
            <pc:docMk/>
            <pc:sldMk cId="2858814056" sldId="268"/>
            <ac:spMk id="6" creationId="{8D629D17-CD87-ABE0-7F81-580C22ED9818}"/>
          </ac:spMkLst>
        </pc:spChg>
        <pc:spChg chg="add mod">
          <ac:chgData name="aditya madgulkar" userId="959d47d9dadc1c6e" providerId="LiveId" clId="{86F44371-8A02-49F1-82AC-14E914A4066B}" dt="2024-08-06T04:46:06.961" v="217"/>
          <ac:spMkLst>
            <pc:docMk/>
            <pc:sldMk cId="2858814056" sldId="268"/>
            <ac:spMk id="7" creationId="{7F876114-50EE-A123-CCFD-2C7AA9965129}"/>
          </ac:spMkLst>
        </pc:spChg>
        <pc:spChg chg="add mod">
          <ac:chgData name="aditya madgulkar" userId="959d47d9dadc1c6e" providerId="LiveId" clId="{86F44371-8A02-49F1-82AC-14E914A4066B}" dt="2024-08-07T20:27:31.145" v="2566" actId="20577"/>
          <ac:spMkLst>
            <pc:docMk/>
            <pc:sldMk cId="2858814056" sldId="268"/>
            <ac:spMk id="9" creationId="{1485BD1B-EF83-9676-F1BB-68480F845C66}"/>
          </ac:spMkLst>
        </pc:spChg>
        <pc:spChg chg="add mod">
          <ac:chgData name="aditya madgulkar" userId="959d47d9dadc1c6e" providerId="LiveId" clId="{86F44371-8A02-49F1-82AC-14E914A4066B}" dt="2024-08-07T20:27:36.040" v="2568" actId="20577"/>
          <ac:spMkLst>
            <pc:docMk/>
            <pc:sldMk cId="2858814056" sldId="268"/>
            <ac:spMk id="13" creationId="{3A995F27-B78F-76B4-CD8C-335811AA2169}"/>
          </ac:spMkLst>
        </pc:spChg>
        <pc:spChg chg="add mod">
          <ac:chgData name="aditya madgulkar" userId="959d47d9dadc1c6e" providerId="LiveId" clId="{86F44371-8A02-49F1-82AC-14E914A4066B}" dt="2024-08-07T20:28:23.990" v="2600" actId="1076"/>
          <ac:spMkLst>
            <pc:docMk/>
            <pc:sldMk cId="2858814056" sldId="268"/>
            <ac:spMk id="17" creationId="{1672A8A7-AB7A-6D40-03BC-FAFD99DD7A57}"/>
          </ac:spMkLst>
        </pc:spChg>
        <pc:spChg chg="add del mod">
          <ac:chgData name="aditya madgulkar" userId="959d47d9dadc1c6e" providerId="LiveId" clId="{86F44371-8A02-49F1-82AC-14E914A4066B}" dt="2024-08-07T20:28:30.110" v="2602"/>
          <ac:spMkLst>
            <pc:docMk/>
            <pc:sldMk cId="2858814056" sldId="268"/>
            <ac:spMk id="18" creationId="{AC1C0D6E-6F31-6050-6687-9ADBB5CB3A49}"/>
          </ac:spMkLst>
        </pc:spChg>
        <pc:picChg chg="add mod">
          <ac:chgData name="aditya madgulkar" userId="959d47d9dadc1c6e" providerId="LiveId" clId="{86F44371-8A02-49F1-82AC-14E914A4066B}" dt="2024-08-06T04:46:06.961" v="217"/>
          <ac:picMkLst>
            <pc:docMk/>
            <pc:sldMk cId="2858814056" sldId="268"/>
            <ac:picMk id="8" creationId="{34F2B5E7-61FF-0DA6-94AD-19D084593B07}"/>
          </ac:picMkLst>
        </pc:picChg>
        <pc:picChg chg="add mod">
          <ac:chgData name="aditya madgulkar" userId="959d47d9dadc1c6e" providerId="LiveId" clId="{86F44371-8A02-49F1-82AC-14E914A4066B}" dt="2024-08-07T20:26:37.807" v="2548" actId="1076"/>
          <ac:picMkLst>
            <pc:docMk/>
            <pc:sldMk cId="2858814056" sldId="268"/>
            <ac:picMk id="11" creationId="{66EBDDD4-0B8B-655E-7071-110416C9DEB8}"/>
          </ac:picMkLst>
        </pc:picChg>
        <pc:picChg chg="add mod">
          <ac:chgData name="aditya madgulkar" userId="959d47d9dadc1c6e" providerId="LiveId" clId="{86F44371-8A02-49F1-82AC-14E914A4066B}" dt="2024-08-07T20:53:18.208" v="2853" actId="1076"/>
          <ac:picMkLst>
            <pc:docMk/>
            <pc:sldMk cId="2858814056" sldId="268"/>
            <ac:picMk id="15" creationId="{3CFB40F7-5DC6-8C58-284B-0B96D1C32C22}"/>
          </ac:picMkLst>
        </pc:picChg>
        <pc:picChg chg="add mod">
          <ac:chgData name="aditya madgulkar" userId="959d47d9dadc1c6e" providerId="LiveId" clId="{86F44371-8A02-49F1-82AC-14E914A4066B}" dt="2024-08-09T09:49:39.401" v="3324" actId="14100"/>
          <ac:picMkLst>
            <pc:docMk/>
            <pc:sldMk cId="2858814056" sldId="268"/>
            <ac:picMk id="20" creationId="{9F359EB8-17A5-922A-20CA-65BC1C2CE207}"/>
          </ac:picMkLst>
        </pc:picChg>
      </pc:sldChg>
      <pc:sldChg chg="addSp delSp modSp new mod">
        <pc:chgData name="aditya madgulkar" userId="959d47d9dadc1c6e" providerId="LiveId" clId="{86F44371-8A02-49F1-82AC-14E914A4066B}" dt="2024-08-06T17:53:42.011" v="1858" actId="1076"/>
        <pc:sldMkLst>
          <pc:docMk/>
          <pc:sldMk cId="4057974167" sldId="269"/>
        </pc:sldMkLst>
        <pc:spChg chg="del">
          <ac:chgData name="aditya madgulkar" userId="959d47d9dadc1c6e" providerId="LiveId" clId="{86F44371-8A02-49F1-82AC-14E914A4066B}" dt="2024-08-06T15:53:40.496" v="1063" actId="478"/>
          <ac:spMkLst>
            <pc:docMk/>
            <pc:sldMk cId="4057974167" sldId="269"/>
            <ac:spMk id="2" creationId="{8210C666-5DE7-EE08-16F5-331D2942428B}"/>
          </ac:spMkLst>
        </pc:spChg>
        <pc:spChg chg="del">
          <ac:chgData name="aditya madgulkar" userId="959d47d9dadc1c6e" providerId="LiveId" clId="{86F44371-8A02-49F1-82AC-14E914A4066B}" dt="2024-08-06T15:53:43.486" v="1064" actId="478"/>
          <ac:spMkLst>
            <pc:docMk/>
            <pc:sldMk cId="4057974167" sldId="269"/>
            <ac:spMk id="3" creationId="{CB034645-47BD-1683-3129-DE0497F3331E}"/>
          </ac:spMkLst>
        </pc:spChg>
        <pc:spChg chg="add mod">
          <ac:chgData name="aditya madgulkar" userId="959d47d9dadc1c6e" providerId="LiveId" clId="{86F44371-8A02-49F1-82AC-14E914A4066B}" dt="2024-08-06T16:43:57.286" v="1228" actId="2711"/>
          <ac:spMkLst>
            <pc:docMk/>
            <pc:sldMk cId="4057974167" sldId="269"/>
            <ac:spMk id="4" creationId="{C9C7F895-DE9F-F1F9-4016-2D39AF460813}"/>
          </ac:spMkLst>
        </pc:spChg>
        <pc:spChg chg="add mod">
          <ac:chgData name="aditya madgulkar" userId="959d47d9dadc1c6e" providerId="LiveId" clId="{86F44371-8A02-49F1-82AC-14E914A4066B}" dt="2024-08-06T17:53:42.011" v="1858" actId="1076"/>
          <ac:spMkLst>
            <pc:docMk/>
            <pc:sldMk cId="4057974167" sldId="269"/>
            <ac:spMk id="5" creationId="{48F06D4E-4554-7A3C-D041-F49C723C7E90}"/>
          </ac:spMkLst>
        </pc:spChg>
        <pc:spChg chg="add mod">
          <ac:chgData name="aditya madgulkar" userId="959d47d9dadc1c6e" providerId="LiveId" clId="{86F44371-8A02-49F1-82AC-14E914A4066B}" dt="2024-08-06T16:43:57.286" v="1228" actId="2711"/>
          <ac:spMkLst>
            <pc:docMk/>
            <pc:sldMk cId="4057974167" sldId="269"/>
            <ac:spMk id="6" creationId="{8BEC4153-17A1-8A24-24FA-F8B2D3DEAFEE}"/>
          </ac:spMkLst>
        </pc:spChg>
        <pc:spChg chg="add mod">
          <ac:chgData name="aditya madgulkar" userId="959d47d9dadc1c6e" providerId="LiveId" clId="{86F44371-8A02-49F1-82AC-14E914A4066B}" dt="2024-08-06T16:43:50.518" v="1227" actId="2711"/>
          <ac:spMkLst>
            <pc:docMk/>
            <pc:sldMk cId="4057974167" sldId="269"/>
            <ac:spMk id="7" creationId="{09EC0C86-FB25-F7BC-B767-91DE4ECF708A}"/>
          </ac:spMkLst>
        </pc:spChg>
        <pc:spChg chg="add del mod">
          <ac:chgData name="aditya madgulkar" userId="959d47d9dadc1c6e" providerId="LiveId" clId="{86F44371-8A02-49F1-82AC-14E914A4066B}" dt="2024-08-06T16:24:22.409" v="1067"/>
          <ac:spMkLst>
            <pc:docMk/>
            <pc:sldMk cId="4057974167" sldId="269"/>
            <ac:spMk id="9" creationId="{8280B73E-A1E1-4CA0-E780-C19E5432C05C}"/>
          </ac:spMkLst>
        </pc:spChg>
        <pc:spChg chg="add del mod">
          <ac:chgData name="aditya madgulkar" userId="959d47d9dadc1c6e" providerId="LiveId" clId="{86F44371-8A02-49F1-82AC-14E914A4066B}" dt="2024-08-06T16:24:47.493" v="1071" actId="478"/>
          <ac:spMkLst>
            <pc:docMk/>
            <pc:sldMk cId="4057974167" sldId="269"/>
            <ac:spMk id="10" creationId="{A6BB81D6-A273-734A-0C28-09D7D105BCD8}"/>
          </ac:spMkLst>
        </pc:spChg>
        <pc:spChg chg="add del mod">
          <ac:chgData name="aditya madgulkar" userId="959d47d9dadc1c6e" providerId="LiveId" clId="{86F44371-8A02-49F1-82AC-14E914A4066B}" dt="2024-08-06T16:26:23.632" v="1074" actId="478"/>
          <ac:spMkLst>
            <pc:docMk/>
            <pc:sldMk cId="4057974167" sldId="269"/>
            <ac:spMk id="12" creationId="{5BE54B9F-565F-7341-A30A-883DEF05612B}"/>
          </ac:spMkLst>
        </pc:spChg>
        <pc:spChg chg="add mod">
          <ac:chgData name="aditya madgulkar" userId="959d47d9dadc1c6e" providerId="LiveId" clId="{86F44371-8A02-49F1-82AC-14E914A4066B}" dt="2024-08-06T16:44:15.572" v="1231" actId="1076"/>
          <ac:spMkLst>
            <pc:docMk/>
            <pc:sldMk cId="4057974167" sldId="269"/>
            <ac:spMk id="13" creationId="{AF58A2A6-6140-FF44-03CA-6A6769CDC8EE}"/>
          </ac:spMkLst>
        </pc:spChg>
        <pc:spChg chg="add mod">
          <ac:chgData name="aditya madgulkar" userId="959d47d9dadc1c6e" providerId="LiveId" clId="{86F44371-8A02-49F1-82AC-14E914A4066B}" dt="2024-08-06T16:45:01.888" v="1242" actId="1076"/>
          <ac:spMkLst>
            <pc:docMk/>
            <pc:sldMk cId="4057974167" sldId="269"/>
            <ac:spMk id="14" creationId="{9A7EF100-AB30-4A80-6ABB-AE88BF9CD9BC}"/>
          </ac:spMkLst>
        </pc:spChg>
        <pc:spChg chg="add mod">
          <ac:chgData name="aditya madgulkar" userId="959d47d9dadc1c6e" providerId="LiveId" clId="{86F44371-8A02-49F1-82AC-14E914A4066B}" dt="2024-08-06T16:45:28.389" v="1247" actId="1076"/>
          <ac:spMkLst>
            <pc:docMk/>
            <pc:sldMk cId="4057974167" sldId="269"/>
            <ac:spMk id="15" creationId="{32F669CB-0C00-B0A5-1440-FAA8B4040B49}"/>
          </ac:spMkLst>
        </pc:spChg>
        <pc:spChg chg="add mod">
          <ac:chgData name="aditya madgulkar" userId="959d47d9dadc1c6e" providerId="LiveId" clId="{86F44371-8A02-49F1-82AC-14E914A4066B}" dt="2024-08-06T16:44:06.365" v="1230" actId="255"/>
          <ac:spMkLst>
            <pc:docMk/>
            <pc:sldMk cId="4057974167" sldId="269"/>
            <ac:spMk id="16" creationId="{14DCC672-E7D6-4544-8072-09DB3B6C375E}"/>
          </ac:spMkLst>
        </pc:spChg>
        <pc:spChg chg="add mod">
          <ac:chgData name="aditya madgulkar" userId="959d47d9dadc1c6e" providerId="LiveId" clId="{86F44371-8A02-49F1-82AC-14E914A4066B}" dt="2024-08-06T16:44:33.399" v="1235" actId="255"/>
          <ac:spMkLst>
            <pc:docMk/>
            <pc:sldMk cId="4057974167" sldId="269"/>
            <ac:spMk id="17" creationId="{DD59E1F5-3F35-4B2E-08D9-86704B87DD7A}"/>
          </ac:spMkLst>
        </pc:spChg>
        <pc:spChg chg="add mod">
          <ac:chgData name="aditya madgulkar" userId="959d47d9dadc1c6e" providerId="LiveId" clId="{86F44371-8A02-49F1-82AC-14E914A4066B}" dt="2024-08-06T16:45:25.187" v="1246" actId="1076"/>
          <ac:spMkLst>
            <pc:docMk/>
            <pc:sldMk cId="4057974167" sldId="269"/>
            <ac:spMk id="19" creationId="{F443A367-E395-C836-93E0-C5FC6F9FB109}"/>
          </ac:spMkLst>
        </pc:spChg>
        <pc:picChg chg="add mod">
          <ac:chgData name="aditya madgulkar" userId="959d47d9dadc1c6e" providerId="LiveId" clId="{86F44371-8A02-49F1-82AC-14E914A4066B}" dt="2024-08-06T15:53:37.552" v="1062"/>
          <ac:picMkLst>
            <pc:docMk/>
            <pc:sldMk cId="4057974167" sldId="269"/>
            <ac:picMk id="8" creationId="{F9BB1B86-484F-49FA-F6BC-50D45811F146}"/>
          </ac:picMkLst>
        </pc:picChg>
      </pc:sldChg>
      <pc:sldChg chg="modSp add del mod">
        <pc:chgData name="aditya madgulkar" userId="959d47d9dadc1c6e" providerId="LiveId" clId="{86F44371-8A02-49F1-82AC-14E914A4066B}" dt="2024-08-07T04:03:29.310" v="1925"/>
        <pc:sldMkLst>
          <pc:docMk/>
          <pc:sldMk cId="896109095" sldId="270"/>
        </pc:sldMkLst>
        <pc:spChg chg="mod">
          <ac:chgData name="aditya madgulkar" userId="959d47d9dadc1c6e" providerId="LiveId" clId="{86F44371-8A02-49F1-82AC-14E914A4066B}" dt="2024-08-07T04:03:28.822" v="1924" actId="207"/>
          <ac:spMkLst>
            <pc:docMk/>
            <pc:sldMk cId="896109095" sldId="270"/>
            <ac:spMk id="4" creationId="{84EE4F52-747E-4835-CBD2-675D7700D747}"/>
          </ac:spMkLst>
        </pc:spChg>
        <pc:spChg chg="mod">
          <ac:chgData name="aditya madgulkar" userId="959d47d9dadc1c6e" providerId="LiveId" clId="{86F44371-8A02-49F1-82AC-14E914A4066B}" dt="2024-08-07T04:03:01.631" v="1919" actId="207"/>
          <ac:spMkLst>
            <pc:docMk/>
            <pc:sldMk cId="896109095" sldId="270"/>
            <ac:spMk id="5" creationId="{66B18994-0089-8778-7E6D-B77093AAE54B}"/>
          </ac:spMkLst>
        </pc:spChg>
        <pc:spChg chg="mod">
          <ac:chgData name="aditya madgulkar" userId="959d47d9dadc1c6e" providerId="LiveId" clId="{86F44371-8A02-49F1-82AC-14E914A4066B}" dt="2024-08-07T04:03:28.822" v="1924" actId="207"/>
          <ac:spMkLst>
            <pc:docMk/>
            <pc:sldMk cId="896109095" sldId="270"/>
            <ac:spMk id="6" creationId="{C00508BA-DBE9-97CC-F39D-283C30AEFBD4}"/>
          </ac:spMkLst>
        </pc:spChg>
      </pc:sldChg>
      <pc:sldChg chg="new add del">
        <pc:chgData name="aditya madgulkar" userId="959d47d9dadc1c6e" providerId="LiveId" clId="{86F44371-8A02-49F1-82AC-14E914A4066B}" dt="2024-08-07T04:03:32.725" v="1927" actId="680"/>
        <pc:sldMkLst>
          <pc:docMk/>
          <pc:sldMk cId="2607252984" sldId="270"/>
        </pc:sldMkLst>
      </pc:sldChg>
      <pc:sldChg chg="addSp delSp modSp new mod">
        <pc:chgData name="aditya madgulkar" userId="959d47d9dadc1c6e" providerId="LiveId" clId="{86F44371-8A02-49F1-82AC-14E914A4066B}" dt="2024-08-14T16:54:01.948" v="4221" actId="164"/>
        <pc:sldMkLst>
          <pc:docMk/>
          <pc:sldMk cId="3441803267" sldId="270"/>
        </pc:sldMkLst>
        <pc:spChg chg="del">
          <ac:chgData name="aditya madgulkar" userId="959d47d9dadc1c6e" providerId="LiveId" clId="{86F44371-8A02-49F1-82AC-14E914A4066B}" dt="2024-08-07T04:03:57.246" v="1934" actId="478"/>
          <ac:spMkLst>
            <pc:docMk/>
            <pc:sldMk cId="3441803267" sldId="270"/>
            <ac:spMk id="2" creationId="{5565C220-5438-6706-98A9-7D00E3C60BEA}"/>
          </ac:spMkLst>
        </pc:spChg>
        <pc:spChg chg="del">
          <ac:chgData name="aditya madgulkar" userId="959d47d9dadc1c6e" providerId="LiveId" clId="{86F44371-8A02-49F1-82AC-14E914A4066B}" dt="2024-08-07T04:03:59.681" v="1935" actId="478"/>
          <ac:spMkLst>
            <pc:docMk/>
            <pc:sldMk cId="3441803267" sldId="270"/>
            <ac:spMk id="3" creationId="{324BD02E-F3D8-5DB5-B71F-697A1E8739F5}"/>
          </ac:spMkLst>
        </pc:spChg>
        <pc:spChg chg="add mod">
          <ac:chgData name="aditya madgulkar" userId="959d47d9dadc1c6e" providerId="LiveId" clId="{86F44371-8A02-49F1-82AC-14E914A4066B}" dt="2024-08-07T04:04:21.831" v="1936"/>
          <ac:spMkLst>
            <pc:docMk/>
            <pc:sldMk cId="3441803267" sldId="270"/>
            <ac:spMk id="4" creationId="{DE39D2C0-0930-E88E-A768-FC60E0841E45}"/>
          </ac:spMkLst>
        </pc:spChg>
        <pc:spChg chg="add mod">
          <ac:chgData name="aditya madgulkar" userId="959d47d9dadc1c6e" providerId="LiveId" clId="{86F44371-8A02-49F1-82AC-14E914A4066B}" dt="2024-08-07T04:33:15.843" v="1996" actId="1076"/>
          <ac:spMkLst>
            <pc:docMk/>
            <pc:sldMk cId="3441803267" sldId="270"/>
            <ac:spMk id="5" creationId="{10D73F22-F6D2-AB2D-F599-8A51E58F980E}"/>
          </ac:spMkLst>
        </pc:spChg>
        <pc:spChg chg="add mod">
          <ac:chgData name="aditya madgulkar" userId="959d47d9dadc1c6e" providerId="LiveId" clId="{86F44371-8A02-49F1-82AC-14E914A4066B}" dt="2024-08-07T04:04:21.831" v="1936"/>
          <ac:spMkLst>
            <pc:docMk/>
            <pc:sldMk cId="3441803267" sldId="270"/>
            <ac:spMk id="6" creationId="{FF127775-2108-73E1-E336-959AF885505B}"/>
          </ac:spMkLst>
        </pc:spChg>
        <pc:spChg chg="add mod">
          <ac:chgData name="aditya madgulkar" userId="959d47d9dadc1c6e" providerId="LiveId" clId="{86F44371-8A02-49F1-82AC-14E914A4066B}" dt="2024-08-07T04:04:21.831" v="1936"/>
          <ac:spMkLst>
            <pc:docMk/>
            <pc:sldMk cId="3441803267" sldId="270"/>
            <ac:spMk id="7" creationId="{D463B776-FAFF-4992-E0C5-C936D7AF4010}"/>
          </ac:spMkLst>
        </pc:spChg>
        <pc:grpChg chg="add del mod">
          <ac:chgData name="aditya madgulkar" userId="959d47d9dadc1c6e" providerId="LiveId" clId="{86F44371-8A02-49F1-82AC-14E914A4066B}" dt="2024-08-14T16:53:03.086" v="4206" actId="165"/>
          <ac:grpSpMkLst>
            <pc:docMk/>
            <pc:sldMk cId="3441803267" sldId="270"/>
            <ac:grpSpMk id="9" creationId="{2BFD34AC-DD6A-D2B9-9E86-3051D99E31EA}"/>
          </ac:grpSpMkLst>
        </pc:grpChg>
        <pc:grpChg chg="add del mod">
          <ac:chgData name="aditya madgulkar" userId="959d47d9dadc1c6e" providerId="LiveId" clId="{86F44371-8A02-49F1-82AC-14E914A4066B}" dt="2024-08-08T11:42:44.358" v="2957" actId="478"/>
          <ac:grpSpMkLst>
            <pc:docMk/>
            <pc:sldMk cId="3441803267" sldId="270"/>
            <ac:grpSpMk id="9" creationId="{8B4F347F-3069-654C-E9CF-3EB6BB08C8EA}"/>
          </ac:grpSpMkLst>
        </pc:grpChg>
        <pc:grpChg chg="add del mod">
          <ac:chgData name="aditya madgulkar" userId="959d47d9dadc1c6e" providerId="LiveId" clId="{86F44371-8A02-49F1-82AC-14E914A4066B}" dt="2024-08-14T16:53:23.127" v="4212" actId="165"/>
          <ac:grpSpMkLst>
            <pc:docMk/>
            <pc:sldMk cId="3441803267" sldId="270"/>
            <ac:grpSpMk id="10" creationId="{BB604A1E-7423-0A3C-06BD-F645D2F70DF4}"/>
          </ac:grpSpMkLst>
        </pc:grpChg>
        <pc:grpChg chg="add del mod">
          <ac:chgData name="aditya madgulkar" userId="959d47d9dadc1c6e" providerId="LiveId" clId="{86F44371-8A02-49F1-82AC-14E914A4066B}" dt="2024-08-14T16:53:49.037" v="4217" actId="165"/>
          <ac:grpSpMkLst>
            <pc:docMk/>
            <pc:sldMk cId="3441803267" sldId="270"/>
            <ac:grpSpMk id="11" creationId="{11C2CD0B-1C46-B475-6532-F2E4D20B5023}"/>
          </ac:grpSpMkLst>
        </pc:grpChg>
        <pc:grpChg chg="add mod">
          <ac:chgData name="aditya madgulkar" userId="959d47d9dadc1c6e" providerId="LiveId" clId="{86F44371-8A02-49F1-82AC-14E914A4066B}" dt="2024-08-14T16:54:01.948" v="4221" actId="164"/>
          <ac:grpSpMkLst>
            <pc:docMk/>
            <pc:sldMk cId="3441803267" sldId="270"/>
            <ac:grpSpMk id="12" creationId="{53FBFB16-620D-4790-709B-E09A9E492AF3}"/>
          </ac:grpSpMkLst>
        </pc:grpChg>
        <pc:picChg chg="add mod">
          <ac:chgData name="aditya madgulkar" userId="959d47d9dadc1c6e" providerId="LiveId" clId="{86F44371-8A02-49F1-82AC-14E914A4066B}" dt="2024-08-14T16:52:51.320" v="4204"/>
          <ac:picMkLst>
            <pc:docMk/>
            <pc:sldMk cId="3441803267" sldId="270"/>
            <ac:picMk id="2" creationId="{BD316142-49E1-730E-D135-F6E6B14E9955}"/>
          </ac:picMkLst>
        </pc:picChg>
        <pc:picChg chg="add mod ord topLvl modCrop">
          <ac:chgData name="aditya madgulkar" userId="959d47d9dadc1c6e" providerId="LiveId" clId="{86F44371-8A02-49F1-82AC-14E914A4066B}" dt="2024-08-14T16:54:01.948" v="4221" actId="164"/>
          <ac:picMkLst>
            <pc:docMk/>
            <pc:sldMk cId="3441803267" sldId="270"/>
            <ac:picMk id="3" creationId="{0225CED2-4DF5-4671-C1EE-FA1737F6E5FF}"/>
          </ac:picMkLst>
        </pc:picChg>
        <pc:picChg chg="add mod">
          <ac:chgData name="aditya madgulkar" userId="959d47d9dadc1c6e" providerId="LiveId" clId="{86F44371-8A02-49F1-82AC-14E914A4066B}" dt="2024-08-07T04:04:21.831" v="1936"/>
          <ac:picMkLst>
            <pc:docMk/>
            <pc:sldMk cId="3441803267" sldId="270"/>
            <ac:picMk id="8" creationId="{D7B125EB-4FE4-860A-E634-2B37B245F49B}"/>
          </ac:picMkLst>
        </pc:picChg>
        <pc:picChg chg="del mod">
          <ac:chgData name="aditya madgulkar" userId="959d47d9dadc1c6e" providerId="LiveId" clId="{86F44371-8A02-49F1-82AC-14E914A4066B}" dt="2024-08-08T11:41:37.236" v="2946" actId="478"/>
          <ac:picMkLst>
            <pc:docMk/>
            <pc:sldMk cId="3441803267" sldId="270"/>
            <ac:picMk id="10" creationId="{F0D80EA2-56DC-B933-E9C6-1EC8EBD3AE10}"/>
          </ac:picMkLst>
        </pc:picChg>
        <pc:picChg chg="mod">
          <ac:chgData name="aditya madgulkar" userId="959d47d9dadc1c6e" providerId="LiveId" clId="{86F44371-8A02-49F1-82AC-14E914A4066B}" dt="2024-08-07T04:05:30.451" v="1945"/>
          <ac:picMkLst>
            <pc:docMk/>
            <pc:sldMk cId="3441803267" sldId="270"/>
            <ac:picMk id="11" creationId="{B42CAFB9-1F18-CD0C-77D1-98B0975A9799}"/>
          </ac:picMkLst>
        </pc:picChg>
        <pc:picChg chg="mod">
          <ac:chgData name="aditya madgulkar" userId="959d47d9dadc1c6e" providerId="LiveId" clId="{86F44371-8A02-49F1-82AC-14E914A4066B}" dt="2024-08-07T04:05:30.451" v="1945"/>
          <ac:picMkLst>
            <pc:docMk/>
            <pc:sldMk cId="3441803267" sldId="270"/>
            <ac:picMk id="12" creationId="{54009D1A-8EAE-BAAC-2668-D11565E87AEE}"/>
          </ac:picMkLst>
        </pc:picChg>
        <pc:picChg chg="add mod ord topLvl modCrop">
          <ac:chgData name="aditya madgulkar" userId="959d47d9dadc1c6e" providerId="LiveId" clId="{86F44371-8A02-49F1-82AC-14E914A4066B}" dt="2024-08-14T16:54:01.948" v="4221" actId="164"/>
          <ac:picMkLst>
            <pc:docMk/>
            <pc:sldMk cId="3441803267" sldId="270"/>
            <ac:picMk id="14" creationId="{D34464E6-E1D1-A6EC-C504-A49F1BF61DD7}"/>
          </ac:picMkLst>
        </pc:picChg>
        <pc:picChg chg="add mod modCrop">
          <ac:chgData name="aditya madgulkar" userId="959d47d9dadc1c6e" providerId="LiveId" clId="{86F44371-8A02-49F1-82AC-14E914A4066B}" dt="2024-08-14T16:53:17.946" v="4211" actId="1076"/>
          <ac:picMkLst>
            <pc:docMk/>
            <pc:sldMk cId="3441803267" sldId="270"/>
            <ac:picMk id="16" creationId="{9E7E052A-9117-A772-376E-EDFB54A0ABF2}"/>
          </ac:picMkLst>
        </pc:picChg>
      </pc:sldChg>
      <pc:sldChg chg="new add del">
        <pc:chgData name="aditya madgulkar" userId="959d47d9dadc1c6e" providerId="LiveId" clId="{86F44371-8A02-49F1-82AC-14E914A4066B}" dt="2024-08-07T04:03:39.438" v="1932" actId="680"/>
        <pc:sldMkLst>
          <pc:docMk/>
          <pc:sldMk cId="3915016167" sldId="270"/>
        </pc:sldMkLst>
      </pc:sldChg>
      <pc:sldChg chg="add del">
        <pc:chgData name="aditya madgulkar" userId="959d47d9dadc1c6e" providerId="LiveId" clId="{86F44371-8A02-49F1-82AC-14E914A4066B}" dt="2024-08-07T04:03:38.737" v="1931"/>
        <pc:sldMkLst>
          <pc:docMk/>
          <pc:sldMk cId="896109095" sldId="271"/>
        </pc:sldMkLst>
      </pc:sldChg>
      <pc:sldChg chg="addSp delSp modSp new mod">
        <pc:chgData name="aditya madgulkar" userId="959d47d9dadc1c6e" providerId="LiveId" clId="{86F44371-8A02-49F1-82AC-14E914A4066B}" dt="2024-08-07T04:34:50.314" v="2003" actId="1076"/>
        <pc:sldMkLst>
          <pc:docMk/>
          <pc:sldMk cId="2049747183" sldId="271"/>
        </pc:sldMkLst>
        <pc:spChg chg="del">
          <ac:chgData name="aditya madgulkar" userId="959d47d9dadc1c6e" providerId="LiveId" clId="{86F44371-8A02-49F1-82AC-14E914A4066B}" dt="2024-08-07T04:04:36.817" v="1941" actId="478"/>
          <ac:spMkLst>
            <pc:docMk/>
            <pc:sldMk cId="2049747183" sldId="271"/>
            <ac:spMk id="2" creationId="{A5328E9C-1880-ACBC-F00C-C8E958A7D74E}"/>
          </ac:spMkLst>
        </pc:spChg>
        <pc:spChg chg="del">
          <ac:chgData name="aditya madgulkar" userId="959d47d9dadc1c6e" providerId="LiveId" clId="{86F44371-8A02-49F1-82AC-14E914A4066B}" dt="2024-08-07T04:04:39.055" v="1942" actId="478"/>
          <ac:spMkLst>
            <pc:docMk/>
            <pc:sldMk cId="2049747183" sldId="271"/>
            <ac:spMk id="3" creationId="{1511F97B-3856-3484-99AC-61934545949C}"/>
          </ac:spMkLst>
        </pc:spChg>
        <pc:spChg chg="add mod">
          <ac:chgData name="aditya madgulkar" userId="959d47d9dadc1c6e" providerId="LiveId" clId="{86F44371-8A02-49F1-82AC-14E914A4066B}" dt="2024-08-07T04:04:24.729" v="1938"/>
          <ac:spMkLst>
            <pc:docMk/>
            <pc:sldMk cId="2049747183" sldId="271"/>
            <ac:spMk id="4" creationId="{AE532B19-A0CD-DE1F-4037-B514C35A9CFA}"/>
          </ac:spMkLst>
        </pc:spChg>
        <pc:spChg chg="add mod">
          <ac:chgData name="aditya madgulkar" userId="959d47d9dadc1c6e" providerId="LiveId" clId="{86F44371-8A02-49F1-82AC-14E914A4066B}" dt="2024-08-07T04:26:48.070" v="1967" actId="1076"/>
          <ac:spMkLst>
            <pc:docMk/>
            <pc:sldMk cId="2049747183" sldId="271"/>
            <ac:spMk id="5" creationId="{6AD9B794-A5B4-9D6A-DCBE-2075E5D6DC5F}"/>
          </ac:spMkLst>
        </pc:spChg>
        <pc:spChg chg="add mod">
          <ac:chgData name="aditya madgulkar" userId="959d47d9dadc1c6e" providerId="LiveId" clId="{86F44371-8A02-49F1-82AC-14E914A4066B}" dt="2024-08-07T04:04:24.729" v="1938"/>
          <ac:spMkLst>
            <pc:docMk/>
            <pc:sldMk cId="2049747183" sldId="271"/>
            <ac:spMk id="6" creationId="{B0A05482-5850-7E69-3391-625EDBE7D86A}"/>
          </ac:spMkLst>
        </pc:spChg>
        <pc:spChg chg="add mod">
          <ac:chgData name="aditya madgulkar" userId="959d47d9dadc1c6e" providerId="LiveId" clId="{86F44371-8A02-49F1-82AC-14E914A4066B}" dt="2024-08-07T04:04:24.729" v="1938"/>
          <ac:spMkLst>
            <pc:docMk/>
            <pc:sldMk cId="2049747183" sldId="271"/>
            <ac:spMk id="7" creationId="{5D67E3E5-F5BC-1848-14D4-CC1A61FF56BA}"/>
          </ac:spMkLst>
        </pc:spChg>
        <pc:grpChg chg="add del mod">
          <ac:chgData name="aditya madgulkar" userId="959d47d9dadc1c6e" providerId="LiveId" clId="{86F44371-8A02-49F1-82AC-14E914A4066B}" dt="2024-08-07T04:26:30.326" v="1966" actId="165"/>
          <ac:grpSpMkLst>
            <pc:docMk/>
            <pc:sldMk cId="2049747183" sldId="271"/>
            <ac:grpSpMk id="9" creationId="{FC9C9E2B-5B38-1197-4A24-7BADD018F625}"/>
          </ac:grpSpMkLst>
        </pc:grpChg>
        <pc:picChg chg="add mod">
          <ac:chgData name="aditya madgulkar" userId="959d47d9dadc1c6e" providerId="LiveId" clId="{86F44371-8A02-49F1-82AC-14E914A4066B}" dt="2024-08-07T04:04:24.729" v="1938"/>
          <ac:picMkLst>
            <pc:docMk/>
            <pc:sldMk cId="2049747183" sldId="271"/>
            <ac:picMk id="8" creationId="{DE3E5E1D-4B55-BAEC-C0F7-2647419A47CB}"/>
          </ac:picMkLst>
        </pc:picChg>
        <pc:picChg chg="mod topLvl modCrop">
          <ac:chgData name="aditya madgulkar" userId="959d47d9dadc1c6e" providerId="LiveId" clId="{86F44371-8A02-49F1-82AC-14E914A4066B}" dt="2024-08-07T04:34:50.314" v="2003" actId="1076"/>
          <ac:picMkLst>
            <pc:docMk/>
            <pc:sldMk cId="2049747183" sldId="271"/>
            <ac:picMk id="10" creationId="{FB5ED378-91C2-CCD5-0B41-61B4CB67B526}"/>
          </ac:picMkLst>
        </pc:picChg>
        <pc:picChg chg="mod topLvl modCrop">
          <ac:chgData name="aditya madgulkar" userId="959d47d9dadc1c6e" providerId="LiveId" clId="{86F44371-8A02-49F1-82AC-14E914A4066B}" dt="2024-08-07T04:34:39.239" v="2002" actId="1076"/>
          <ac:picMkLst>
            <pc:docMk/>
            <pc:sldMk cId="2049747183" sldId="271"/>
            <ac:picMk id="11" creationId="{C96A2E1E-3068-61A9-CB5B-B481E3492F7B}"/>
          </ac:picMkLst>
        </pc:picChg>
      </pc:sldChg>
      <pc:sldChg chg="addSp delSp modSp new mod">
        <pc:chgData name="aditya madgulkar" userId="959d47d9dadc1c6e" providerId="LiveId" clId="{86F44371-8A02-49F1-82AC-14E914A4066B}" dt="2024-08-07T04:36:01.441" v="2010" actId="1076"/>
        <pc:sldMkLst>
          <pc:docMk/>
          <pc:sldMk cId="1989000084" sldId="272"/>
        </pc:sldMkLst>
        <pc:spChg chg="del">
          <ac:chgData name="aditya madgulkar" userId="959d47d9dadc1c6e" providerId="LiveId" clId="{86F44371-8A02-49F1-82AC-14E914A4066B}" dt="2024-08-07T04:04:43.377" v="1943" actId="478"/>
          <ac:spMkLst>
            <pc:docMk/>
            <pc:sldMk cId="1989000084" sldId="272"/>
            <ac:spMk id="2" creationId="{6A7A57FA-47A6-356E-C47F-FB5E53A83B0F}"/>
          </ac:spMkLst>
        </pc:spChg>
        <pc:spChg chg="del">
          <ac:chgData name="aditya madgulkar" userId="959d47d9dadc1c6e" providerId="LiveId" clId="{86F44371-8A02-49F1-82AC-14E914A4066B}" dt="2024-08-07T04:04:45.740" v="1944" actId="478"/>
          <ac:spMkLst>
            <pc:docMk/>
            <pc:sldMk cId="1989000084" sldId="272"/>
            <ac:spMk id="3" creationId="{50DFC2C3-A0F3-9434-F54F-EDF765E2AFAD}"/>
          </ac:spMkLst>
        </pc:spChg>
        <pc:spChg chg="add mod">
          <ac:chgData name="aditya madgulkar" userId="959d47d9dadc1c6e" providerId="LiveId" clId="{86F44371-8A02-49F1-82AC-14E914A4066B}" dt="2024-08-07T04:04:28.783" v="1940"/>
          <ac:spMkLst>
            <pc:docMk/>
            <pc:sldMk cId="1989000084" sldId="272"/>
            <ac:spMk id="4" creationId="{3FD8E362-876B-4410-B4D9-395E24159BB2}"/>
          </ac:spMkLst>
        </pc:spChg>
        <pc:spChg chg="add mod">
          <ac:chgData name="aditya madgulkar" userId="959d47d9dadc1c6e" providerId="LiveId" clId="{86F44371-8A02-49F1-82AC-14E914A4066B}" dt="2024-08-07T04:33:00.339" v="1995" actId="1076"/>
          <ac:spMkLst>
            <pc:docMk/>
            <pc:sldMk cId="1989000084" sldId="272"/>
            <ac:spMk id="5" creationId="{EFDAEFDA-7C98-5116-DD6A-A4B553B58E88}"/>
          </ac:spMkLst>
        </pc:spChg>
        <pc:spChg chg="add mod">
          <ac:chgData name="aditya madgulkar" userId="959d47d9dadc1c6e" providerId="LiveId" clId="{86F44371-8A02-49F1-82AC-14E914A4066B}" dt="2024-08-07T04:04:28.783" v="1940"/>
          <ac:spMkLst>
            <pc:docMk/>
            <pc:sldMk cId="1989000084" sldId="272"/>
            <ac:spMk id="6" creationId="{313A9F2E-EF1F-9902-4641-7A4D3D1D0D55}"/>
          </ac:spMkLst>
        </pc:spChg>
        <pc:spChg chg="add mod">
          <ac:chgData name="aditya madgulkar" userId="959d47d9dadc1c6e" providerId="LiveId" clId="{86F44371-8A02-49F1-82AC-14E914A4066B}" dt="2024-08-07T04:04:28.783" v="1940"/>
          <ac:spMkLst>
            <pc:docMk/>
            <pc:sldMk cId="1989000084" sldId="272"/>
            <ac:spMk id="7" creationId="{A5C0F848-99DC-F3BE-D136-F10EA3F1E3D2}"/>
          </ac:spMkLst>
        </pc:spChg>
        <pc:grpChg chg="add del mod">
          <ac:chgData name="aditya madgulkar" userId="959d47d9dadc1c6e" providerId="LiveId" clId="{86F44371-8A02-49F1-82AC-14E914A4066B}" dt="2024-08-07T04:28:16.254" v="1973" actId="165"/>
          <ac:grpSpMkLst>
            <pc:docMk/>
            <pc:sldMk cId="1989000084" sldId="272"/>
            <ac:grpSpMk id="9" creationId="{D3E0AF34-7359-07D9-5385-43B664A07E29}"/>
          </ac:grpSpMkLst>
        </pc:grpChg>
        <pc:picChg chg="add mod">
          <ac:chgData name="aditya madgulkar" userId="959d47d9dadc1c6e" providerId="LiveId" clId="{86F44371-8A02-49F1-82AC-14E914A4066B}" dt="2024-08-07T04:04:28.783" v="1940"/>
          <ac:picMkLst>
            <pc:docMk/>
            <pc:sldMk cId="1989000084" sldId="272"/>
            <ac:picMk id="8" creationId="{71688F85-42ED-12B1-93CF-1723631068C1}"/>
          </ac:picMkLst>
        </pc:picChg>
        <pc:picChg chg="mod topLvl modCrop">
          <ac:chgData name="aditya madgulkar" userId="959d47d9dadc1c6e" providerId="LiveId" clId="{86F44371-8A02-49F1-82AC-14E914A4066B}" dt="2024-08-07T04:35:40.517" v="2009" actId="1076"/>
          <ac:picMkLst>
            <pc:docMk/>
            <pc:sldMk cId="1989000084" sldId="272"/>
            <ac:picMk id="10" creationId="{96E6A688-C21A-1EC8-4CA5-8B89EC53EAAF}"/>
          </ac:picMkLst>
        </pc:picChg>
        <pc:picChg chg="mod topLvl modCrop">
          <ac:chgData name="aditya madgulkar" userId="959d47d9dadc1c6e" providerId="LiveId" clId="{86F44371-8A02-49F1-82AC-14E914A4066B}" dt="2024-08-07T04:36:01.441" v="2010" actId="1076"/>
          <ac:picMkLst>
            <pc:docMk/>
            <pc:sldMk cId="1989000084" sldId="272"/>
            <ac:picMk id="11" creationId="{39257A87-C9EC-85BD-92E7-CF40FD98D6F4}"/>
          </ac:picMkLst>
        </pc:picChg>
      </pc:sldChg>
      <pc:sldChg chg="addSp delSp modSp new mod">
        <pc:chgData name="aditya madgulkar" userId="959d47d9dadc1c6e" providerId="LiveId" clId="{86F44371-8A02-49F1-82AC-14E914A4066B}" dt="2024-08-22T16:15:42.894" v="4285" actId="1076"/>
        <pc:sldMkLst>
          <pc:docMk/>
          <pc:sldMk cId="2222435493" sldId="273"/>
        </pc:sldMkLst>
        <pc:spChg chg="del">
          <ac:chgData name="aditya madgulkar" userId="959d47d9dadc1c6e" providerId="LiveId" clId="{86F44371-8A02-49F1-82AC-14E914A4066B}" dt="2024-08-07T12:51:23.828" v="2140" actId="478"/>
          <ac:spMkLst>
            <pc:docMk/>
            <pc:sldMk cId="2222435493" sldId="273"/>
            <ac:spMk id="2" creationId="{374BDEF4-5678-D485-BF20-0666EBF0E54D}"/>
          </ac:spMkLst>
        </pc:spChg>
        <pc:spChg chg="add mod">
          <ac:chgData name="aditya madgulkar" userId="959d47d9dadc1c6e" providerId="LiveId" clId="{86F44371-8A02-49F1-82AC-14E914A4066B}" dt="2024-08-21T17:34:00.332" v="4248"/>
          <ac:spMkLst>
            <pc:docMk/>
            <pc:sldMk cId="2222435493" sldId="273"/>
            <ac:spMk id="2" creationId="{7E61AA13-931E-2C0B-FED3-70EAB436F672}"/>
          </ac:spMkLst>
        </pc:spChg>
        <pc:spChg chg="add mod">
          <ac:chgData name="aditya madgulkar" userId="959d47d9dadc1c6e" providerId="LiveId" clId="{86F44371-8A02-49F1-82AC-14E914A4066B}" dt="2024-08-21T17:34:00.332" v="4248"/>
          <ac:spMkLst>
            <pc:docMk/>
            <pc:sldMk cId="2222435493" sldId="273"/>
            <ac:spMk id="3" creationId="{2131741E-1AB4-4DA9-3505-74593EFB6818}"/>
          </ac:spMkLst>
        </pc:spChg>
        <pc:spChg chg="del">
          <ac:chgData name="aditya madgulkar" userId="959d47d9dadc1c6e" providerId="LiveId" clId="{86F44371-8A02-49F1-82AC-14E914A4066B}" dt="2024-08-07T12:51:27.783" v="2141" actId="478"/>
          <ac:spMkLst>
            <pc:docMk/>
            <pc:sldMk cId="2222435493" sldId="273"/>
            <ac:spMk id="3" creationId="{D41E2CAA-890D-4ED7-D707-32B775668A2B}"/>
          </ac:spMkLst>
        </pc:spChg>
        <pc:spChg chg="add mod">
          <ac:chgData name="aditya madgulkar" userId="959d47d9dadc1c6e" providerId="LiveId" clId="{86F44371-8A02-49F1-82AC-14E914A4066B}" dt="2024-08-21T17:34:00.332" v="4248"/>
          <ac:spMkLst>
            <pc:docMk/>
            <pc:sldMk cId="2222435493" sldId="273"/>
            <ac:spMk id="4" creationId="{D7264B75-99CF-57C3-1179-F2A6A95AC626}"/>
          </ac:spMkLst>
        </pc:spChg>
        <pc:spChg chg="add mod">
          <ac:chgData name="aditya madgulkar" userId="959d47d9dadc1c6e" providerId="LiveId" clId="{86F44371-8A02-49F1-82AC-14E914A4066B}" dt="2024-08-09T08:51:37.387" v="3250" actId="14100"/>
          <ac:spMkLst>
            <pc:docMk/>
            <pc:sldMk cId="2222435493" sldId="273"/>
            <ac:spMk id="5" creationId="{42D39B2D-582B-C953-AA15-92447FB9498A}"/>
          </ac:spMkLst>
        </pc:spChg>
        <pc:spChg chg="add mod">
          <ac:chgData name="aditya madgulkar" userId="959d47d9dadc1c6e" providerId="LiveId" clId="{86F44371-8A02-49F1-82AC-14E914A4066B}" dt="2024-08-07T19:20:29.442" v="2217"/>
          <ac:spMkLst>
            <pc:docMk/>
            <pc:sldMk cId="2222435493" sldId="273"/>
            <ac:spMk id="6" creationId="{269702C8-6C00-851D-22D1-8B42F7A8BC12}"/>
          </ac:spMkLst>
        </pc:spChg>
        <pc:spChg chg="add mod">
          <ac:chgData name="aditya madgulkar" userId="959d47d9dadc1c6e" providerId="LiveId" clId="{86F44371-8A02-49F1-82AC-14E914A4066B}" dt="2024-08-09T14:34:07.868" v="3748" actId="113"/>
          <ac:spMkLst>
            <pc:docMk/>
            <pc:sldMk cId="2222435493" sldId="273"/>
            <ac:spMk id="7" creationId="{8E0D2965-581F-F454-999F-580B9751952A}"/>
          </ac:spMkLst>
        </pc:spChg>
        <pc:spChg chg="add mod">
          <ac:chgData name="aditya madgulkar" userId="959d47d9dadc1c6e" providerId="LiveId" clId="{86F44371-8A02-49F1-82AC-14E914A4066B}" dt="2024-08-07T19:20:29.442" v="2217"/>
          <ac:spMkLst>
            <pc:docMk/>
            <pc:sldMk cId="2222435493" sldId="273"/>
            <ac:spMk id="8" creationId="{209CE498-1585-585E-66C2-FDA395C9FAE9}"/>
          </ac:spMkLst>
        </pc:spChg>
        <pc:spChg chg="add mod">
          <ac:chgData name="aditya madgulkar" userId="959d47d9dadc1c6e" providerId="LiveId" clId="{86F44371-8A02-49F1-82AC-14E914A4066B}" dt="2024-08-07T19:20:29.442" v="2217"/>
          <ac:spMkLst>
            <pc:docMk/>
            <pc:sldMk cId="2222435493" sldId="273"/>
            <ac:spMk id="9" creationId="{2DD0DA9A-3589-0FB9-7289-EA7C81AC4066}"/>
          </ac:spMkLst>
        </pc:spChg>
        <pc:spChg chg="add mod">
          <ac:chgData name="aditya madgulkar" userId="959d47d9dadc1c6e" providerId="LiveId" clId="{86F44371-8A02-49F1-82AC-14E914A4066B}" dt="2024-08-21T17:34:02.119" v="4249"/>
          <ac:spMkLst>
            <pc:docMk/>
            <pc:sldMk cId="2222435493" sldId="273"/>
            <ac:spMk id="11" creationId="{53E2A686-F314-F4FE-1C66-1978F0DAE040}"/>
          </ac:spMkLst>
        </pc:spChg>
        <pc:spChg chg="add mod">
          <ac:chgData name="aditya madgulkar" userId="959d47d9dadc1c6e" providerId="LiveId" clId="{86F44371-8A02-49F1-82AC-14E914A4066B}" dt="2024-08-09T08:53:50.513" v="3271" actId="1076"/>
          <ac:spMkLst>
            <pc:docMk/>
            <pc:sldMk cId="2222435493" sldId="273"/>
            <ac:spMk id="13" creationId="{FE4962BA-8BCA-E5EB-03C3-4C708EC30290}"/>
          </ac:spMkLst>
        </pc:spChg>
        <pc:spChg chg="add mod">
          <ac:chgData name="aditya madgulkar" userId="959d47d9dadc1c6e" providerId="LiveId" clId="{86F44371-8A02-49F1-82AC-14E914A4066B}" dt="2024-08-09T08:53:58.854" v="3272" actId="1076"/>
          <ac:spMkLst>
            <pc:docMk/>
            <pc:sldMk cId="2222435493" sldId="273"/>
            <ac:spMk id="14" creationId="{7A62ECBD-E857-CFC7-C004-25B5FEE0CC2D}"/>
          </ac:spMkLst>
        </pc:spChg>
        <pc:spChg chg="add mod">
          <ac:chgData name="aditya madgulkar" userId="959d47d9dadc1c6e" providerId="LiveId" clId="{86F44371-8A02-49F1-82AC-14E914A4066B}" dt="2024-08-09T08:54:13.719" v="3274" actId="1076"/>
          <ac:spMkLst>
            <pc:docMk/>
            <pc:sldMk cId="2222435493" sldId="273"/>
            <ac:spMk id="15" creationId="{AB4857BB-96F5-292A-EDB6-BC828A85FB1C}"/>
          </ac:spMkLst>
        </pc:spChg>
        <pc:spChg chg="add mod">
          <ac:chgData name="aditya madgulkar" userId="959d47d9dadc1c6e" providerId="LiveId" clId="{86F44371-8A02-49F1-82AC-14E914A4066B}" dt="2024-08-09T08:54:06.349" v="3273" actId="1076"/>
          <ac:spMkLst>
            <pc:docMk/>
            <pc:sldMk cId="2222435493" sldId="273"/>
            <ac:spMk id="16" creationId="{4B932BB7-C813-C25B-7DA0-D80FECA8B570}"/>
          </ac:spMkLst>
        </pc:spChg>
        <pc:spChg chg="add del mod">
          <ac:chgData name="aditya madgulkar" userId="959d47d9dadc1c6e" providerId="LiveId" clId="{86F44371-8A02-49F1-82AC-14E914A4066B}" dt="2024-08-07T19:48:10.936" v="2315" actId="478"/>
          <ac:spMkLst>
            <pc:docMk/>
            <pc:sldMk cId="2222435493" sldId="273"/>
            <ac:spMk id="17" creationId="{36A06A90-FE97-7E11-EEDF-4818B1390000}"/>
          </ac:spMkLst>
        </pc:spChg>
        <pc:spChg chg="add mod">
          <ac:chgData name="aditya madgulkar" userId="959d47d9dadc1c6e" providerId="LiveId" clId="{86F44371-8A02-49F1-82AC-14E914A4066B}" dt="2024-08-09T08:53:44.028" v="3270" actId="1076"/>
          <ac:spMkLst>
            <pc:docMk/>
            <pc:sldMk cId="2222435493" sldId="273"/>
            <ac:spMk id="18" creationId="{BEC159A9-516F-A334-39F5-AA8B3B1B8604}"/>
          </ac:spMkLst>
        </pc:spChg>
        <pc:spChg chg="add del mod">
          <ac:chgData name="aditya madgulkar" userId="959d47d9dadc1c6e" providerId="LiveId" clId="{86F44371-8A02-49F1-82AC-14E914A4066B}" dt="2024-08-22T16:15:42.894" v="4285" actId="1076"/>
          <ac:spMkLst>
            <pc:docMk/>
            <pc:sldMk cId="2222435493" sldId="273"/>
            <ac:spMk id="24" creationId="{8FF40115-9C15-E8E7-4B58-283343F9E35D}"/>
          </ac:spMkLst>
        </pc:spChg>
        <pc:spChg chg="add mod">
          <ac:chgData name="aditya madgulkar" userId="959d47d9dadc1c6e" providerId="LiveId" clId="{86F44371-8A02-49F1-82AC-14E914A4066B}" dt="2024-08-22T16:15:22.564" v="4277" actId="1076"/>
          <ac:spMkLst>
            <pc:docMk/>
            <pc:sldMk cId="2222435493" sldId="273"/>
            <ac:spMk id="27" creationId="{2C18094A-B348-26C0-E4A6-73D9A08B2DCF}"/>
          </ac:spMkLst>
        </pc:spChg>
        <pc:spChg chg="add mod">
          <ac:chgData name="aditya madgulkar" userId="959d47d9dadc1c6e" providerId="LiveId" clId="{86F44371-8A02-49F1-82AC-14E914A4066B}" dt="2024-08-22T16:15:39.169" v="4284" actId="1076"/>
          <ac:spMkLst>
            <pc:docMk/>
            <pc:sldMk cId="2222435493" sldId="273"/>
            <ac:spMk id="34" creationId="{4765611B-C6B3-6918-A8B1-4BE894775D4C}"/>
          </ac:spMkLst>
        </pc:spChg>
        <pc:picChg chg="add mod">
          <ac:chgData name="aditya madgulkar" userId="959d47d9dadc1c6e" providerId="LiveId" clId="{86F44371-8A02-49F1-82AC-14E914A4066B}" dt="2024-08-07T19:20:29.442" v="2217"/>
          <ac:picMkLst>
            <pc:docMk/>
            <pc:sldMk cId="2222435493" sldId="273"/>
            <ac:picMk id="10" creationId="{D1711EF3-1BB2-0BCD-E3AB-981615FC4A98}"/>
          </ac:picMkLst>
        </pc:picChg>
        <pc:picChg chg="add mod">
          <ac:chgData name="aditya madgulkar" userId="959d47d9dadc1c6e" providerId="LiveId" clId="{86F44371-8A02-49F1-82AC-14E914A4066B}" dt="2024-08-22T16:14:52.304" v="4268" actId="1076"/>
          <ac:picMkLst>
            <pc:docMk/>
            <pc:sldMk cId="2222435493" sldId="273"/>
            <ac:picMk id="12" creationId="{605283EE-CAC1-67F9-6D88-3BEE6C071CEC}"/>
          </ac:picMkLst>
        </pc:picChg>
        <pc:picChg chg="add mod">
          <ac:chgData name="aditya madgulkar" userId="959d47d9dadc1c6e" providerId="LiveId" clId="{86F44371-8A02-49F1-82AC-14E914A4066B}" dt="2024-08-21T17:34:00.332" v="4248"/>
          <ac:picMkLst>
            <pc:docMk/>
            <pc:sldMk cId="2222435493" sldId="273"/>
            <ac:picMk id="17" creationId="{1F9D9540-4578-8000-6386-66776E009E79}"/>
          </ac:picMkLst>
        </pc:picChg>
        <pc:cxnChg chg="add del">
          <ac:chgData name="aditya madgulkar" userId="959d47d9dadc1c6e" providerId="LiveId" clId="{86F44371-8A02-49F1-82AC-14E914A4066B}" dt="2024-08-07T20:54:32.636" v="2855" actId="11529"/>
          <ac:cxnSpMkLst>
            <pc:docMk/>
            <pc:sldMk cId="2222435493" sldId="273"/>
            <ac:cxnSpMk id="20" creationId="{2AECADF4-9D7B-50F8-4C3D-57A472A574E7}"/>
          </ac:cxnSpMkLst>
        </pc:cxnChg>
        <pc:cxnChg chg="add mod">
          <ac:chgData name="aditya madgulkar" userId="959d47d9dadc1c6e" providerId="LiveId" clId="{86F44371-8A02-49F1-82AC-14E914A4066B}" dt="2024-08-22T16:14:57.298" v="4269" actId="14100"/>
          <ac:cxnSpMkLst>
            <pc:docMk/>
            <pc:sldMk cId="2222435493" sldId="273"/>
            <ac:cxnSpMk id="22" creationId="{20257F4B-B417-D4DB-8255-75971A3B608E}"/>
          </ac:cxnSpMkLst>
        </pc:cxnChg>
        <pc:cxnChg chg="add mod">
          <ac:chgData name="aditya madgulkar" userId="959d47d9dadc1c6e" providerId="LiveId" clId="{86F44371-8A02-49F1-82AC-14E914A4066B}" dt="2024-08-22T16:15:10.271" v="4271" actId="14100"/>
          <ac:cxnSpMkLst>
            <pc:docMk/>
            <pc:sldMk cId="2222435493" sldId="273"/>
            <ac:cxnSpMk id="25" creationId="{996DCADC-222C-96A4-28C1-6F09E6EF1379}"/>
          </ac:cxnSpMkLst>
        </pc:cxnChg>
        <pc:cxnChg chg="add mod">
          <ac:chgData name="aditya madgulkar" userId="959d47d9dadc1c6e" providerId="LiveId" clId="{86F44371-8A02-49F1-82AC-14E914A4066B}" dt="2024-08-22T16:15:33.999" v="4283" actId="14100"/>
          <ac:cxnSpMkLst>
            <pc:docMk/>
            <pc:sldMk cId="2222435493" sldId="273"/>
            <ac:cxnSpMk id="31" creationId="{8FE88F3D-4B81-68F9-39EC-815FE9C592A0}"/>
          </ac:cxnSpMkLst>
        </pc:cxnChg>
      </pc:sldChg>
      <pc:sldChg chg="addSp delSp modSp new mod">
        <pc:chgData name="aditya madgulkar" userId="959d47d9dadc1c6e" providerId="LiveId" clId="{86F44371-8A02-49F1-82AC-14E914A4066B}" dt="2024-08-09T14:42:00.783" v="3750" actId="1076"/>
        <pc:sldMkLst>
          <pc:docMk/>
          <pc:sldMk cId="3118450135" sldId="274"/>
        </pc:sldMkLst>
        <pc:spChg chg="del">
          <ac:chgData name="aditya madgulkar" userId="959d47d9dadc1c6e" providerId="LiveId" clId="{86F44371-8A02-49F1-82AC-14E914A4066B}" dt="2024-08-07T20:30:23.503" v="2608" actId="478"/>
          <ac:spMkLst>
            <pc:docMk/>
            <pc:sldMk cId="3118450135" sldId="274"/>
            <ac:spMk id="2" creationId="{FB6C2E64-A5A7-7176-4023-14E4602A3DE7}"/>
          </ac:spMkLst>
        </pc:spChg>
        <pc:spChg chg="del">
          <ac:chgData name="aditya madgulkar" userId="959d47d9dadc1c6e" providerId="LiveId" clId="{86F44371-8A02-49F1-82AC-14E914A4066B}" dt="2024-08-07T20:30:26.159" v="2609" actId="478"/>
          <ac:spMkLst>
            <pc:docMk/>
            <pc:sldMk cId="3118450135" sldId="274"/>
            <ac:spMk id="3" creationId="{285EC07D-2B0C-072B-9549-4DDA1620EDA5}"/>
          </ac:spMkLst>
        </pc:spChg>
        <pc:spChg chg="add mod">
          <ac:chgData name="aditya madgulkar" userId="959d47d9dadc1c6e" providerId="LiveId" clId="{86F44371-8A02-49F1-82AC-14E914A4066B}" dt="2024-08-07T20:30:20.786" v="2607"/>
          <ac:spMkLst>
            <pc:docMk/>
            <pc:sldMk cId="3118450135" sldId="274"/>
            <ac:spMk id="4" creationId="{7A7DA6DF-D720-70BC-84BD-AA44B15CA7C7}"/>
          </ac:spMkLst>
        </pc:spChg>
        <pc:spChg chg="add mod">
          <ac:chgData name="aditya madgulkar" userId="959d47d9dadc1c6e" providerId="LiveId" clId="{86F44371-8A02-49F1-82AC-14E914A4066B}" dt="2024-08-07T20:30:20.786" v="2607"/>
          <ac:spMkLst>
            <pc:docMk/>
            <pc:sldMk cId="3118450135" sldId="274"/>
            <ac:spMk id="5" creationId="{D688C73E-2E11-FFA8-50D5-1B96499507A2}"/>
          </ac:spMkLst>
        </pc:spChg>
        <pc:spChg chg="add mod">
          <ac:chgData name="aditya madgulkar" userId="959d47d9dadc1c6e" providerId="LiveId" clId="{86F44371-8A02-49F1-82AC-14E914A4066B}" dt="2024-08-07T20:30:20.786" v="2607"/>
          <ac:spMkLst>
            <pc:docMk/>
            <pc:sldMk cId="3118450135" sldId="274"/>
            <ac:spMk id="6" creationId="{3450C90B-161C-4F09-A3B2-87581B1D45EF}"/>
          </ac:spMkLst>
        </pc:spChg>
        <pc:spChg chg="add mod">
          <ac:chgData name="aditya madgulkar" userId="959d47d9dadc1c6e" providerId="LiveId" clId="{86F44371-8A02-49F1-82AC-14E914A4066B}" dt="2024-08-07T20:30:20.786" v="2607"/>
          <ac:spMkLst>
            <pc:docMk/>
            <pc:sldMk cId="3118450135" sldId="274"/>
            <ac:spMk id="7" creationId="{07A55CE0-125E-D1D1-45D2-B81CAC0FA34F}"/>
          </ac:spMkLst>
        </pc:spChg>
        <pc:spChg chg="add mod">
          <ac:chgData name="aditya madgulkar" userId="959d47d9dadc1c6e" providerId="LiveId" clId="{86F44371-8A02-49F1-82AC-14E914A4066B}" dt="2024-08-07T20:37:01.164" v="2634" actId="1076"/>
          <ac:spMkLst>
            <pc:docMk/>
            <pc:sldMk cId="3118450135" sldId="274"/>
            <ac:spMk id="10" creationId="{ED95C5DF-FB69-7191-D3A9-1DA827A055BE}"/>
          </ac:spMkLst>
        </pc:spChg>
        <pc:spChg chg="add mod">
          <ac:chgData name="aditya madgulkar" userId="959d47d9dadc1c6e" providerId="LiveId" clId="{86F44371-8A02-49F1-82AC-14E914A4066B}" dt="2024-08-07T20:42:08.439" v="2682" actId="1076"/>
          <ac:spMkLst>
            <pc:docMk/>
            <pc:sldMk cId="3118450135" sldId="274"/>
            <ac:spMk id="16" creationId="{1A14C424-5A7E-B58F-AEAD-EE7B2F9A644F}"/>
          </ac:spMkLst>
        </pc:spChg>
        <pc:spChg chg="add mod">
          <ac:chgData name="aditya madgulkar" userId="959d47d9dadc1c6e" providerId="LiveId" clId="{86F44371-8A02-49F1-82AC-14E914A4066B}" dt="2024-08-07T20:42:17.378" v="2684" actId="1076"/>
          <ac:spMkLst>
            <pc:docMk/>
            <pc:sldMk cId="3118450135" sldId="274"/>
            <ac:spMk id="18" creationId="{B4C1A872-3C18-3BCF-9C0B-23AFA30A1B63}"/>
          </ac:spMkLst>
        </pc:spChg>
        <pc:picChg chg="add mod">
          <ac:chgData name="aditya madgulkar" userId="959d47d9dadc1c6e" providerId="LiveId" clId="{86F44371-8A02-49F1-82AC-14E914A4066B}" dt="2024-08-07T20:30:20.786" v="2607"/>
          <ac:picMkLst>
            <pc:docMk/>
            <pc:sldMk cId="3118450135" sldId="274"/>
            <ac:picMk id="8" creationId="{086A531F-F7BF-FA51-E2B5-B5DE2C8C7E8C}"/>
          </ac:picMkLst>
        </pc:picChg>
        <pc:picChg chg="add mod">
          <ac:chgData name="aditya madgulkar" userId="959d47d9dadc1c6e" providerId="LiveId" clId="{86F44371-8A02-49F1-82AC-14E914A4066B}" dt="2024-08-09T14:42:00.783" v="3750" actId="1076"/>
          <ac:picMkLst>
            <pc:docMk/>
            <pc:sldMk cId="3118450135" sldId="274"/>
            <ac:picMk id="12" creationId="{B13514B1-17F4-CDC3-F300-CBB546E54BA5}"/>
          </ac:picMkLst>
        </pc:picChg>
        <pc:picChg chg="add mod">
          <ac:chgData name="aditya madgulkar" userId="959d47d9dadc1c6e" providerId="LiveId" clId="{86F44371-8A02-49F1-82AC-14E914A4066B}" dt="2024-08-07T20:42:11.463" v="2683" actId="1076"/>
          <ac:picMkLst>
            <pc:docMk/>
            <pc:sldMk cId="3118450135" sldId="274"/>
            <ac:picMk id="14" creationId="{08B45989-F173-5063-2CA8-CD0DDA14BE75}"/>
          </ac:picMkLst>
        </pc:picChg>
        <pc:picChg chg="add mod">
          <ac:chgData name="aditya madgulkar" userId="959d47d9dadc1c6e" providerId="LiveId" clId="{86F44371-8A02-49F1-82AC-14E914A4066B}" dt="2024-08-07T20:42:58.424" v="2687" actId="1076"/>
          <ac:picMkLst>
            <pc:docMk/>
            <pc:sldMk cId="3118450135" sldId="274"/>
            <ac:picMk id="20" creationId="{FFE510EF-7247-813C-5763-FA836314B288}"/>
          </ac:picMkLst>
        </pc:picChg>
      </pc:sldChg>
      <pc:sldChg chg="addSp delSp modSp new del mod">
        <pc:chgData name="aditya madgulkar" userId="959d47d9dadc1c6e" providerId="LiveId" clId="{86F44371-8A02-49F1-82AC-14E914A4066B}" dt="2024-08-08T13:02:09.513" v="3240" actId="47"/>
        <pc:sldMkLst>
          <pc:docMk/>
          <pc:sldMk cId="3934711822" sldId="275"/>
        </pc:sldMkLst>
        <pc:spChg chg="del">
          <ac:chgData name="aditya madgulkar" userId="959d47d9dadc1c6e" providerId="LiveId" clId="{86F44371-8A02-49F1-82AC-14E914A4066B}" dt="2024-08-07T20:44:18.695" v="2700" actId="478"/>
          <ac:spMkLst>
            <pc:docMk/>
            <pc:sldMk cId="3934711822" sldId="275"/>
            <ac:spMk id="2" creationId="{18865A41-E307-E00E-0315-4DE512F3573A}"/>
          </ac:spMkLst>
        </pc:spChg>
        <pc:spChg chg="del">
          <ac:chgData name="aditya madgulkar" userId="959d47d9dadc1c6e" providerId="LiveId" clId="{86F44371-8A02-49F1-82AC-14E914A4066B}" dt="2024-08-07T20:44:21.325" v="2701" actId="478"/>
          <ac:spMkLst>
            <pc:docMk/>
            <pc:sldMk cId="3934711822" sldId="275"/>
            <ac:spMk id="3" creationId="{AC5B3296-A03C-292E-7243-A644CC2B8A41}"/>
          </ac:spMkLst>
        </pc:spChg>
        <pc:spChg chg="add mod">
          <ac:chgData name="aditya madgulkar" userId="959d47d9dadc1c6e" providerId="LiveId" clId="{86F44371-8A02-49F1-82AC-14E914A4066B}" dt="2024-08-07T20:43:51.082" v="2690"/>
          <ac:spMkLst>
            <pc:docMk/>
            <pc:sldMk cId="3934711822" sldId="275"/>
            <ac:spMk id="4" creationId="{953A5927-F175-3C04-2202-DE289631BD00}"/>
          </ac:spMkLst>
        </pc:spChg>
        <pc:spChg chg="add mod">
          <ac:chgData name="aditya madgulkar" userId="959d47d9dadc1c6e" providerId="LiveId" clId="{86F44371-8A02-49F1-82AC-14E914A4066B}" dt="2024-08-07T20:43:51.082" v="2690"/>
          <ac:spMkLst>
            <pc:docMk/>
            <pc:sldMk cId="3934711822" sldId="275"/>
            <ac:spMk id="5" creationId="{85E66A21-8E5A-E6E0-D566-A0995529E5A4}"/>
          </ac:spMkLst>
        </pc:spChg>
        <pc:spChg chg="add mod">
          <ac:chgData name="aditya madgulkar" userId="959d47d9dadc1c6e" providerId="LiveId" clId="{86F44371-8A02-49F1-82AC-14E914A4066B}" dt="2024-08-07T20:43:51.082" v="2690"/>
          <ac:spMkLst>
            <pc:docMk/>
            <pc:sldMk cId="3934711822" sldId="275"/>
            <ac:spMk id="6" creationId="{39E9DDB2-C377-A60D-A0DE-49C23B47A339}"/>
          </ac:spMkLst>
        </pc:spChg>
        <pc:spChg chg="add mod">
          <ac:chgData name="aditya madgulkar" userId="959d47d9dadc1c6e" providerId="LiveId" clId="{86F44371-8A02-49F1-82AC-14E914A4066B}" dt="2024-08-07T20:43:51.082" v="2690"/>
          <ac:spMkLst>
            <pc:docMk/>
            <pc:sldMk cId="3934711822" sldId="275"/>
            <ac:spMk id="7" creationId="{334D916E-73EE-D3E6-5D18-15DC14548DB2}"/>
          </ac:spMkLst>
        </pc:spChg>
        <pc:picChg chg="add mod">
          <ac:chgData name="aditya madgulkar" userId="959d47d9dadc1c6e" providerId="LiveId" clId="{86F44371-8A02-49F1-82AC-14E914A4066B}" dt="2024-08-07T20:43:51.082" v="2690"/>
          <ac:picMkLst>
            <pc:docMk/>
            <pc:sldMk cId="3934711822" sldId="275"/>
            <ac:picMk id="8" creationId="{DDC94D39-396D-EF1C-0B3F-37C4E8CAAA29}"/>
          </ac:picMkLst>
        </pc:picChg>
      </pc:sldChg>
      <pc:sldChg chg="addSp delSp modSp new mod">
        <pc:chgData name="aditya madgulkar" userId="959d47d9dadc1c6e" providerId="LiveId" clId="{86F44371-8A02-49F1-82AC-14E914A4066B}" dt="2024-08-09T10:54:43.464" v="3568" actId="113"/>
        <pc:sldMkLst>
          <pc:docMk/>
          <pc:sldMk cId="830648301" sldId="276"/>
        </pc:sldMkLst>
        <pc:spChg chg="del">
          <ac:chgData name="aditya madgulkar" userId="959d47d9dadc1c6e" providerId="LiveId" clId="{86F44371-8A02-49F1-82AC-14E914A4066B}" dt="2024-08-07T20:44:25.545" v="2702" actId="478"/>
          <ac:spMkLst>
            <pc:docMk/>
            <pc:sldMk cId="830648301" sldId="276"/>
            <ac:spMk id="2" creationId="{817E1B62-377C-49A3-96DE-FE54362939F0}"/>
          </ac:spMkLst>
        </pc:spChg>
        <pc:spChg chg="del">
          <ac:chgData name="aditya madgulkar" userId="959d47d9dadc1c6e" providerId="LiveId" clId="{86F44371-8A02-49F1-82AC-14E914A4066B}" dt="2024-08-07T20:44:27.769" v="2703" actId="478"/>
          <ac:spMkLst>
            <pc:docMk/>
            <pc:sldMk cId="830648301" sldId="276"/>
            <ac:spMk id="3" creationId="{0C18BBEB-274F-9EB7-109C-E2797F55D431}"/>
          </ac:spMkLst>
        </pc:spChg>
        <pc:spChg chg="add mod">
          <ac:chgData name="aditya madgulkar" userId="959d47d9dadc1c6e" providerId="LiveId" clId="{86F44371-8A02-49F1-82AC-14E914A4066B}" dt="2024-08-09T10:49:22.162" v="3512" actId="1076"/>
          <ac:spMkLst>
            <pc:docMk/>
            <pc:sldMk cId="830648301" sldId="276"/>
            <ac:spMk id="3" creationId="{766014B9-8141-F791-697D-18CC854F2DDF}"/>
          </ac:spMkLst>
        </pc:spChg>
        <pc:spChg chg="add mod">
          <ac:chgData name="aditya madgulkar" userId="959d47d9dadc1c6e" providerId="LiveId" clId="{86F44371-8A02-49F1-82AC-14E914A4066B}" dt="2024-08-07T20:43:52.619" v="2691"/>
          <ac:spMkLst>
            <pc:docMk/>
            <pc:sldMk cId="830648301" sldId="276"/>
            <ac:spMk id="4" creationId="{9201CBAA-CAE6-9D87-E95B-85233A26E5DC}"/>
          </ac:spMkLst>
        </pc:spChg>
        <pc:spChg chg="add mod">
          <ac:chgData name="aditya madgulkar" userId="959d47d9dadc1c6e" providerId="LiveId" clId="{86F44371-8A02-49F1-82AC-14E914A4066B}" dt="2024-08-09T10:54:43.464" v="3568" actId="113"/>
          <ac:spMkLst>
            <pc:docMk/>
            <pc:sldMk cId="830648301" sldId="276"/>
            <ac:spMk id="5" creationId="{B63260B3-0E65-8614-D462-CBD3D3275C9A}"/>
          </ac:spMkLst>
        </pc:spChg>
        <pc:spChg chg="add mod">
          <ac:chgData name="aditya madgulkar" userId="959d47d9dadc1c6e" providerId="LiveId" clId="{86F44371-8A02-49F1-82AC-14E914A4066B}" dt="2024-08-07T20:43:52.619" v="2691"/>
          <ac:spMkLst>
            <pc:docMk/>
            <pc:sldMk cId="830648301" sldId="276"/>
            <ac:spMk id="6" creationId="{DD75F5DE-0F7F-87A9-77F1-54C95F02E44A}"/>
          </ac:spMkLst>
        </pc:spChg>
        <pc:spChg chg="add mod">
          <ac:chgData name="aditya madgulkar" userId="959d47d9dadc1c6e" providerId="LiveId" clId="{86F44371-8A02-49F1-82AC-14E914A4066B}" dt="2024-08-07T20:43:52.619" v="2691"/>
          <ac:spMkLst>
            <pc:docMk/>
            <pc:sldMk cId="830648301" sldId="276"/>
            <ac:spMk id="7" creationId="{98A9670A-7D80-703E-B419-DB777F014E1C}"/>
          </ac:spMkLst>
        </pc:spChg>
        <pc:picChg chg="add del mod">
          <ac:chgData name="aditya madgulkar" userId="959d47d9dadc1c6e" providerId="LiveId" clId="{86F44371-8A02-49F1-82AC-14E914A4066B}" dt="2024-08-09T10:45:29.054" v="3360" actId="478"/>
          <ac:picMkLst>
            <pc:docMk/>
            <pc:sldMk cId="830648301" sldId="276"/>
            <ac:picMk id="2" creationId="{95F2EC44-6556-4955-4FAD-EC7F256D8DC9}"/>
          </ac:picMkLst>
        </pc:picChg>
        <pc:picChg chg="add mod">
          <ac:chgData name="aditya madgulkar" userId="959d47d9dadc1c6e" providerId="LiveId" clId="{86F44371-8A02-49F1-82AC-14E914A4066B}" dt="2024-08-07T20:43:52.619" v="2691"/>
          <ac:picMkLst>
            <pc:docMk/>
            <pc:sldMk cId="830648301" sldId="276"/>
            <ac:picMk id="8" creationId="{1BD61B78-3659-D232-2C2E-04A0DC40A9D9}"/>
          </ac:picMkLst>
        </pc:picChg>
      </pc:sldChg>
      <pc:sldChg chg="addSp delSp modSp new mod delAnim modAnim">
        <pc:chgData name="aditya madgulkar" userId="959d47d9dadc1c6e" providerId="LiveId" clId="{86F44371-8A02-49F1-82AC-14E914A4066B}" dt="2024-08-26T12:37:07.834" v="4949" actId="20577"/>
        <pc:sldMkLst>
          <pc:docMk/>
          <pc:sldMk cId="202693522" sldId="277"/>
        </pc:sldMkLst>
        <pc:spChg chg="del">
          <ac:chgData name="aditya madgulkar" userId="959d47d9dadc1c6e" providerId="LiveId" clId="{86F44371-8A02-49F1-82AC-14E914A4066B}" dt="2024-08-07T20:44:31.696" v="2704" actId="478"/>
          <ac:spMkLst>
            <pc:docMk/>
            <pc:sldMk cId="202693522" sldId="277"/>
            <ac:spMk id="2" creationId="{71F5445C-6F57-812C-3D31-842E7C6BB5E5}"/>
          </ac:spMkLst>
        </pc:spChg>
        <pc:spChg chg="del">
          <ac:chgData name="aditya madgulkar" userId="959d47d9dadc1c6e" providerId="LiveId" clId="{86F44371-8A02-49F1-82AC-14E914A4066B}" dt="2024-08-07T20:44:33.351" v="2705" actId="478"/>
          <ac:spMkLst>
            <pc:docMk/>
            <pc:sldMk cId="202693522" sldId="277"/>
            <ac:spMk id="3" creationId="{5F98A0E3-0572-DF93-5EDB-17E9B905B50F}"/>
          </ac:spMkLst>
        </pc:spChg>
        <pc:spChg chg="add mod">
          <ac:chgData name="aditya madgulkar" userId="959d47d9dadc1c6e" providerId="LiveId" clId="{86F44371-8A02-49F1-82AC-14E914A4066B}" dt="2024-08-07T20:43:54.236" v="2692"/>
          <ac:spMkLst>
            <pc:docMk/>
            <pc:sldMk cId="202693522" sldId="277"/>
            <ac:spMk id="4" creationId="{B02E3C84-3C21-2F4D-060D-94B1E4D73106}"/>
          </ac:spMkLst>
        </pc:spChg>
        <pc:spChg chg="add mod">
          <ac:chgData name="aditya madgulkar" userId="959d47d9dadc1c6e" providerId="LiveId" clId="{86F44371-8A02-49F1-82AC-14E914A4066B}" dt="2024-08-09T10:54:37.791" v="3567" actId="113"/>
          <ac:spMkLst>
            <pc:docMk/>
            <pc:sldMk cId="202693522" sldId="277"/>
            <ac:spMk id="5" creationId="{952A9A9E-3CCC-A1C1-9B11-B4933A80A29C}"/>
          </ac:spMkLst>
        </pc:spChg>
        <pc:spChg chg="add mod">
          <ac:chgData name="aditya madgulkar" userId="959d47d9dadc1c6e" providerId="LiveId" clId="{86F44371-8A02-49F1-82AC-14E914A4066B}" dt="2024-08-07T20:43:54.236" v="2692"/>
          <ac:spMkLst>
            <pc:docMk/>
            <pc:sldMk cId="202693522" sldId="277"/>
            <ac:spMk id="6" creationId="{82B87719-E017-F54B-368A-F26A72E20008}"/>
          </ac:spMkLst>
        </pc:spChg>
        <pc:spChg chg="add mod">
          <ac:chgData name="aditya madgulkar" userId="959d47d9dadc1c6e" providerId="LiveId" clId="{86F44371-8A02-49F1-82AC-14E914A4066B}" dt="2024-08-07T20:43:54.236" v="2692"/>
          <ac:spMkLst>
            <pc:docMk/>
            <pc:sldMk cId="202693522" sldId="277"/>
            <ac:spMk id="7" creationId="{09D62472-83C4-A54D-9A2C-0D69B9DE5A50}"/>
          </ac:spMkLst>
        </pc:spChg>
        <pc:spChg chg="add mod">
          <ac:chgData name="aditya madgulkar" userId="959d47d9dadc1c6e" providerId="LiveId" clId="{86F44371-8A02-49F1-82AC-14E914A4066B}" dt="2024-08-26T12:37:07.834" v="4949" actId="20577"/>
          <ac:spMkLst>
            <pc:docMk/>
            <pc:sldMk cId="202693522" sldId="277"/>
            <ac:spMk id="14" creationId="{F949B2E5-1683-A6F1-779E-6996256F6F1A}"/>
          </ac:spMkLst>
        </pc:spChg>
        <pc:spChg chg="add mod">
          <ac:chgData name="aditya madgulkar" userId="959d47d9dadc1c6e" providerId="LiveId" clId="{86F44371-8A02-49F1-82AC-14E914A4066B}" dt="2024-08-26T12:37:04.331" v="4947" actId="20577"/>
          <ac:spMkLst>
            <pc:docMk/>
            <pc:sldMk cId="202693522" sldId="277"/>
            <ac:spMk id="15" creationId="{8261B3A9-AC74-8560-68CA-CFF514862F00}"/>
          </ac:spMkLst>
        </pc:spChg>
        <pc:picChg chg="add mod">
          <ac:chgData name="aditya madgulkar" userId="959d47d9dadc1c6e" providerId="LiveId" clId="{86F44371-8A02-49F1-82AC-14E914A4066B}" dt="2024-08-09T11:31:43.110" v="3723" actId="1076"/>
          <ac:picMkLst>
            <pc:docMk/>
            <pc:sldMk cId="202693522" sldId="277"/>
            <ac:picMk id="2" creationId="{76F3EBF3-7D4B-9BC8-FD82-DBD183058760}"/>
          </ac:picMkLst>
        </pc:picChg>
        <pc:picChg chg="add mod modCrop">
          <ac:chgData name="aditya madgulkar" userId="959d47d9dadc1c6e" providerId="LiveId" clId="{86F44371-8A02-49F1-82AC-14E914A4066B}" dt="2024-08-19T21:38:18.589" v="4239" actId="1076"/>
          <ac:picMkLst>
            <pc:docMk/>
            <pc:sldMk cId="202693522" sldId="277"/>
            <ac:picMk id="3" creationId="{67DD418B-C21E-96FA-4AD9-9880FEB4F9CC}"/>
          </ac:picMkLst>
        </pc:picChg>
        <pc:picChg chg="add mod">
          <ac:chgData name="aditya madgulkar" userId="959d47d9dadc1c6e" providerId="LiveId" clId="{86F44371-8A02-49F1-82AC-14E914A4066B}" dt="2024-08-07T20:43:54.236" v="2692"/>
          <ac:picMkLst>
            <pc:docMk/>
            <pc:sldMk cId="202693522" sldId="277"/>
            <ac:picMk id="8" creationId="{521E5D43-0EC2-7D15-ED22-194E0599CD0D}"/>
          </ac:picMkLst>
        </pc:picChg>
        <pc:picChg chg="add del mod">
          <ac:chgData name="aditya madgulkar" userId="959d47d9dadc1c6e" providerId="LiveId" clId="{86F44371-8A02-49F1-82AC-14E914A4066B}" dt="2024-08-09T10:50:32.623" v="3518" actId="478"/>
          <ac:picMkLst>
            <pc:docMk/>
            <pc:sldMk cId="202693522" sldId="277"/>
            <ac:picMk id="9" creationId="{44A72314-74E3-A4CC-E464-AB995F0F67A3}"/>
          </ac:picMkLst>
        </pc:picChg>
        <pc:picChg chg="add del mod">
          <ac:chgData name="aditya madgulkar" userId="959d47d9dadc1c6e" providerId="LiveId" clId="{86F44371-8A02-49F1-82AC-14E914A4066B}" dt="2024-08-09T10:50:45.673" v="3523" actId="478"/>
          <ac:picMkLst>
            <pc:docMk/>
            <pc:sldMk cId="202693522" sldId="277"/>
            <ac:picMk id="11" creationId="{3398B23B-1C7D-9A01-2C8B-3B97DD5766A4}"/>
          </ac:picMkLst>
        </pc:picChg>
        <pc:picChg chg="add del mod">
          <ac:chgData name="aditya madgulkar" userId="959d47d9dadc1c6e" providerId="LiveId" clId="{86F44371-8A02-49F1-82AC-14E914A4066B}" dt="2024-08-09T11:31:16.982" v="3719" actId="478"/>
          <ac:picMkLst>
            <pc:docMk/>
            <pc:sldMk cId="202693522" sldId="277"/>
            <ac:picMk id="13" creationId="{570E4099-3ED1-0F24-EE8C-7E3DB717F509}"/>
          </ac:picMkLst>
        </pc:picChg>
        <pc:picChg chg="add del mod">
          <ac:chgData name="aditya madgulkar" userId="959d47d9dadc1c6e" providerId="LiveId" clId="{86F44371-8A02-49F1-82AC-14E914A4066B}" dt="2024-08-19T16:29:14.294" v="4224" actId="478"/>
          <ac:picMkLst>
            <pc:docMk/>
            <pc:sldMk cId="202693522" sldId="277"/>
            <ac:picMk id="16" creationId="{8F3DBCF7-DA6A-391D-D190-2733A24AB133}"/>
          </ac:picMkLst>
        </pc:picChg>
        <pc:picChg chg="add del mod">
          <ac:chgData name="aditya madgulkar" userId="959d47d9dadc1c6e" providerId="LiveId" clId="{86F44371-8A02-49F1-82AC-14E914A4066B}" dt="2024-08-09T11:29:45.530" v="3707" actId="478"/>
          <ac:picMkLst>
            <pc:docMk/>
            <pc:sldMk cId="202693522" sldId="277"/>
            <ac:picMk id="2050" creationId="{7B03825D-D077-C8BD-7F06-8137DE0954FD}"/>
          </ac:picMkLst>
        </pc:picChg>
      </pc:sldChg>
      <pc:sldChg chg="addSp delSp modSp new del mod">
        <pc:chgData name="aditya madgulkar" userId="959d47d9dadc1c6e" providerId="LiveId" clId="{86F44371-8A02-49F1-82AC-14E914A4066B}" dt="2024-08-14T23:39:11.811" v="4222" actId="47"/>
        <pc:sldMkLst>
          <pc:docMk/>
          <pc:sldMk cId="2387720761" sldId="278"/>
        </pc:sldMkLst>
        <pc:spChg chg="del">
          <ac:chgData name="aditya madgulkar" userId="959d47d9dadc1c6e" providerId="LiveId" clId="{86F44371-8A02-49F1-82AC-14E914A4066B}" dt="2024-08-07T20:44:36.654" v="2706" actId="478"/>
          <ac:spMkLst>
            <pc:docMk/>
            <pc:sldMk cId="2387720761" sldId="278"/>
            <ac:spMk id="2" creationId="{7EE48B02-7829-1717-960C-F2A5C130C717}"/>
          </ac:spMkLst>
        </pc:spChg>
        <pc:spChg chg="del">
          <ac:chgData name="aditya madgulkar" userId="959d47d9dadc1c6e" providerId="LiveId" clId="{86F44371-8A02-49F1-82AC-14E914A4066B}" dt="2024-08-07T20:44:38.665" v="2707" actId="478"/>
          <ac:spMkLst>
            <pc:docMk/>
            <pc:sldMk cId="2387720761" sldId="278"/>
            <ac:spMk id="3" creationId="{AC0A7A41-9BA0-0520-3AB5-9A191EFE24AD}"/>
          </ac:spMkLst>
        </pc:spChg>
        <pc:spChg chg="add mod">
          <ac:chgData name="aditya madgulkar" userId="959d47d9dadc1c6e" providerId="LiveId" clId="{86F44371-8A02-49F1-82AC-14E914A4066B}" dt="2024-08-07T20:43:57.164" v="2693"/>
          <ac:spMkLst>
            <pc:docMk/>
            <pc:sldMk cId="2387720761" sldId="278"/>
            <ac:spMk id="4" creationId="{4BA773D1-B164-D992-0220-1955CF7F3265}"/>
          </ac:spMkLst>
        </pc:spChg>
        <pc:spChg chg="add mod">
          <ac:chgData name="aditya madgulkar" userId="959d47d9dadc1c6e" providerId="LiveId" clId="{86F44371-8A02-49F1-82AC-14E914A4066B}" dt="2024-08-07T20:43:57.164" v="2693"/>
          <ac:spMkLst>
            <pc:docMk/>
            <pc:sldMk cId="2387720761" sldId="278"/>
            <ac:spMk id="5" creationId="{B5A21217-8290-1A3D-B5B6-8651569C6266}"/>
          </ac:spMkLst>
        </pc:spChg>
        <pc:spChg chg="add mod">
          <ac:chgData name="aditya madgulkar" userId="959d47d9dadc1c6e" providerId="LiveId" clId="{86F44371-8A02-49F1-82AC-14E914A4066B}" dt="2024-08-07T20:43:57.164" v="2693"/>
          <ac:spMkLst>
            <pc:docMk/>
            <pc:sldMk cId="2387720761" sldId="278"/>
            <ac:spMk id="6" creationId="{C1A75CF8-FA34-1D95-B21B-AB68572153F0}"/>
          </ac:spMkLst>
        </pc:spChg>
        <pc:spChg chg="add mod">
          <ac:chgData name="aditya madgulkar" userId="959d47d9dadc1c6e" providerId="LiveId" clId="{86F44371-8A02-49F1-82AC-14E914A4066B}" dt="2024-08-07T20:43:57.164" v="2693"/>
          <ac:spMkLst>
            <pc:docMk/>
            <pc:sldMk cId="2387720761" sldId="278"/>
            <ac:spMk id="7" creationId="{1A8A1C17-76AD-6EE0-386F-69C7A47529F3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0" creationId="{68E7D9F2-5916-6B96-0FC9-FDF4D453FC18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3" creationId="{4806A795-2350-66B8-65D7-87F09090C98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4" creationId="{A207628A-6755-1E9D-9327-053E94773643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5" creationId="{C41EDB05-2AE6-CDC9-9145-06883B60958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6" creationId="{77E80A75-6BF2-844F-9CDF-D3086363B5F5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7" creationId="{2F60E866-C3C4-D19D-5296-EF24FD166EC7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8" creationId="{CE9D1644-D683-3E15-012C-1ACB989C7434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19" creationId="{36398DC3-38CD-E482-C357-BC9F07EE27CF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0" creationId="{216CC195-7880-482E-AA60-8523FDBFD61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1" creationId="{559D0195-7A64-5424-50CD-C7304E9DEDCF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2" creationId="{89AAEE96-C7B5-CD0A-8C29-5FD5A845EB87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3" creationId="{A3C54BCF-B14C-1F44-CC48-41319EB7C918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4" creationId="{62B3E87C-6C4E-C6FD-4F21-DF6EF3FF2389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5" creationId="{3E6DD6C4-7D90-0035-8342-5C1E00B0983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26" creationId="{09154A4E-2DE5-85DB-D482-F9C8B0D92CA9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30" creationId="{F80E1275-8229-332C-8F09-E43EED58CD1E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31" creationId="{785639A6-F707-CE71-7150-D54FDFD02122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39" creationId="{66DA503A-3457-0096-EEED-05055C6E584A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40" creationId="{BF65B0D4-AE3E-B116-5EDF-07D045100E4D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44" creationId="{EB3A7A91-93C3-94C2-FA73-75085CE61515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45" creationId="{A819BF46-8A4F-49B1-17B7-F175C02853DB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46" creationId="{F27C34C1-323D-586E-05DF-15E72B6280FA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47" creationId="{D0C9A334-1101-C0F0-E6FC-8CB52ACDECEF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63" creationId="{8AF572F2-5283-4CFE-121C-EDC1A9759F72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65" creationId="{8455D7C9-2BA0-05E1-5814-5E77E5767A88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67" creationId="{E47671D0-D889-1558-BF85-E1B5293B201D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69" creationId="{0045D5D7-29BB-E495-2A11-8ADAABBE160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1" creationId="{87807070-2C06-6567-C2E0-3905A7FABD09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3" creationId="{F2A3CEC6-EE4E-7A1F-B13D-AE668A4BC861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5" creationId="{C7106A6D-8135-D817-9271-2B540DD73182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7" creationId="{3A0F7D6C-69EF-FEBC-AD03-A237BB35A02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8" creationId="{C63A9F95-5114-487C-E918-910500D28AE3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79" creationId="{D321D509-0516-005B-6A53-6CB1A2861BDB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81" creationId="{C5A32636-1FEC-25B9-8198-1BF1CCD4006E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83" creationId="{5A21FC88-222C-5A3E-5CD8-CFD10CFAA4D1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85" creationId="{A1A03A44-F7E6-B9A0-B8BB-A5999078F482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87" creationId="{3BD03898-B76B-328A-9198-2E60259707D1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90" creationId="{655C265E-0054-E456-FD20-744540C47440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92" creationId="{7D10DA5E-84CB-DD96-5091-8BBD7F73F773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94" creationId="{BB7F93C6-3A94-91EC-03A4-63CA0C88290E}"/>
          </ac:spMkLst>
        </pc:spChg>
        <pc:spChg chg="mod">
          <ac:chgData name="aditya madgulkar" userId="959d47d9dadc1c6e" providerId="LiveId" clId="{86F44371-8A02-49F1-82AC-14E914A4066B}" dt="2024-08-14T16:41:08.771" v="4200"/>
          <ac:spMkLst>
            <pc:docMk/>
            <pc:sldMk cId="2387720761" sldId="278"/>
            <ac:spMk id="95" creationId="{EB58FA5B-1F3E-70DC-12BD-7D9D5BCEE299}"/>
          </ac:spMkLst>
        </pc:spChg>
        <pc:grpChg chg="add mod">
          <ac:chgData name="aditya madgulkar" userId="959d47d9dadc1c6e" providerId="LiveId" clId="{86F44371-8A02-49F1-82AC-14E914A4066B}" dt="2024-08-14T16:41:31.167" v="4202" actId="14100"/>
          <ac:grpSpMkLst>
            <pc:docMk/>
            <pc:sldMk cId="2387720761" sldId="278"/>
            <ac:grpSpMk id="2" creationId="{E6E37EEC-1D3B-3B74-79D8-D7D39602204D}"/>
          </ac:grpSpMkLst>
        </pc:grpChg>
        <pc:grpChg chg="mod">
          <ac:chgData name="aditya madgulkar" userId="959d47d9dadc1c6e" providerId="LiveId" clId="{86F44371-8A02-49F1-82AC-14E914A4066B}" dt="2024-08-14T16:41:08.771" v="4200"/>
          <ac:grpSpMkLst>
            <pc:docMk/>
            <pc:sldMk cId="2387720761" sldId="278"/>
            <ac:grpSpMk id="9" creationId="{502CB508-42F2-3811-9834-1FEA14357624}"/>
          </ac:grpSpMkLst>
        </pc:grpChg>
        <pc:picChg chg="mod">
          <ac:chgData name="aditya madgulkar" userId="959d47d9dadc1c6e" providerId="LiveId" clId="{86F44371-8A02-49F1-82AC-14E914A4066B}" dt="2024-08-14T16:41:08.771" v="4200"/>
          <ac:picMkLst>
            <pc:docMk/>
            <pc:sldMk cId="2387720761" sldId="278"/>
            <ac:picMk id="3" creationId="{E9A1D4E6-18DD-6A30-9FC7-BE2FC910906E}"/>
          </ac:picMkLst>
        </pc:picChg>
        <pc:picChg chg="add mod">
          <ac:chgData name="aditya madgulkar" userId="959d47d9dadc1c6e" providerId="LiveId" clId="{86F44371-8A02-49F1-82AC-14E914A4066B}" dt="2024-08-07T20:43:57.164" v="2693"/>
          <ac:picMkLst>
            <pc:docMk/>
            <pc:sldMk cId="2387720761" sldId="278"/>
            <ac:picMk id="8" creationId="{20B0F138-FF03-C671-4937-F0B0A996429E}"/>
          </ac:picMkLst>
        </pc:picChg>
        <pc:picChg chg="mod">
          <ac:chgData name="aditya madgulkar" userId="959d47d9dadc1c6e" providerId="LiveId" clId="{86F44371-8A02-49F1-82AC-14E914A4066B}" dt="2024-08-14T16:41:08.771" v="4200"/>
          <ac:picMkLst>
            <pc:docMk/>
            <pc:sldMk cId="2387720761" sldId="278"/>
            <ac:picMk id="35" creationId="{3372DD7A-2BF8-C563-65FA-CA1F7AC9407C}"/>
          </ac:picMkLst>
        </pc:picChg>
        <pc:picChg chg="mod">
          <ac:chgData name="aditya madgulkar" userId="959d47d9dadc1c6e" providerId="LiveId" clId="{86F44371-8A02-49F1-82AC-14E914A4066B}" dt="2024-08-14T16:41:08.771" v="4200"/>
          <ac:picMkLst>
            <pc:docMk/>
            <pc:sldMk cId="2387720761" sldId="278"/>
            <ac:picMk id="37" creationId="{6AF4D2DF-14E0-5C99-5B30-4159E9E42882}"/>
          </ac:picMkLst>
        </pc:picChg>
        <pc:picChg chg="mod">
          <ac:chgData name="aditya madgulkar" userId="959d47d9dadc1c6e" providerId="LiveId" clId="{86F44371-8A02-49F1-82AC-14E914A4066B}" dt="2024-08-14T16:41:08.771" v="4200"/>
          <ac:picMkLst>
            <pc:docMk/>
            <pc:sldMk cId="2387720761" sldId="278"/>
            <ac:picMk id="38" creationId="{8F475BCF-C129-DEF0-8562-4A1F88513C7E}"/>
          </ac:picMkLst>
        </pc:picChg>
        <pc:picChg chg="mod">
          <ac:chgData name="aditya madgulkar" userId="959d47d9dadc1c6e" providerId="LiveId" clId="{86F44371-8A02-49F1-82AC-14E914A4066B}" dt="2024-08-14T16:41:08.771" v="4200"/>
          <ac:picMkLst>
            <pc:docMk/>
            <pc:sldMk cId="2387720761" sldId="278"/>
            <ac:picMk id="96" creationId="{08F675D9-271A-5D2A-2A77-5B62CB948971}"/>
          </ac:picMkLst>
        </pc:pic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11" creationId="{0FCCE497-DCFD-BF4C-BE31-3906EF7C390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12" creationId="{172AC9F8-AD56-0925-A406-2EC2066A3C81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27" creationId="{B60149A6-5D2C-439A-F3BE-A5526E6930FB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28" creationId="{087C64D4-E4FE-3E41-D82B-0EEE4056E7A8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29" creationId="{30B54209-1EDC-D2F4-EFE4-8A86F07AA095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32" creationId="{BED199A4-19F6-4A97-C1B2-38E7E7222600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33" creationId="{2E86E747-A033-9C18-BEBC-CF6E9D1AA4FC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34" creationId="{1930665E-A56D-0BE3-655E-C0816B0B8119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36" creationId="{E70A23E0-775D-1CA8-2561-056DDA2A3B9F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41" creationId="{2F45B3EC-DEB3-916D-F96E-D992A5C1CEA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42" creationId="{C929D929-15E0-A7C0-5917-FA3F1B056537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43" creationId="{32A83F7B-0AF9-7E9B-D8F5-76269BBE6F03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48" creationId="{191124CC-2FD1-5551-C472-879A4AA5AEB6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49" creationId="{0D5CE04A-C168-4D08-712F-B7CE9CC39811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0" creationId="{C0B9A4E3-FA32-CEF1-6179-F005E4ECEA5C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1" creationId="{A013907E-C5CE-784A-9083-C487C4070745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2" creationId="{10557F3E-12F2-20F1-E3FA-A6D53DC285F6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3" creationId="{F854E532-7E3B-EB37-161D-9A07D6074C83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4" creationId="{DC14CCCC-51DF-E79B-120D-E400A3044FAE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5" creationId="{352D640B-F47D-6E47-0497-B569E2D8FCF6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6" creationId="{E04FD61B-8E59-A2E7-0997-0F7F097BFAC3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7" creationId="{2D970291-BC8E-126A-7EC3-D5CA218F8A38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8" creationId="{5A8E3FEE-E087-2574-E657-1F2FF2E214A2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59" creationId="{A5947FE3-36A0-A87E-7FF9-E7BDBE218E57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0" creationId="{189A5EA5-6350-EAC2-D7FC-2D8FE53EBC4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1" creationId="{31F8CC5B-BAD0-584D-09BF-3B02A66FA569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2" creationId="{392023B1-30AA-AB17-48BE-772CE2A1E438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4" creationId="{AB66F1E2-8C48-8441-FDDE-C6A33B552FFD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6" creationId="{6716C33D-9D7E-4EF9-2645-7ED0FACECED2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68" creationId="{DA55D3FD-7DD1-F657-47FF-4A3D013C66D2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70" creationId="{9BF19BCC-024F-3F2F-9C61-349BDCDC3212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72" creationId="{016AC8C3-F73E-8EF4-A6C9-CE0A2DD19222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74" creationId="{790C8DED-5CA6-9388-3AC8-CBF808EE57A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76" creationId="{D674210F-23AE-F275-69C3-397EBBF2DF9D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0" creationId="{24B99BFB-D39C-4DF4-7D29-07F5CA845EF0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2" creationId="{834E2D50-E27C-32BE-ED6C-7A72A585C91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4" creationId="{51C8F176-CDE6-E3F2-CBE8-5EAB0319506C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6" creationId="{4A4A378D-5C74-F35F-4BBC-642694E2DABA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8" creationId="{EDED0A42-6B3B-9E79-9564-371C7921A5A0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89" creationId="{CA592D11-A9FA-7F11-BE4C-EC7DAA685BF4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91" creationId="{F3655AD9-E72D-F479-D08E-144BF6C512A7}"/>
          </ac:cxnSpMkLst>
        </pc:cxnChg>
        <pc:cxnChg chg="mod">
          <ac:chgData name="aditya madgulkar" userId="959d47d9dadc1c6e" providerId="LiveId" clId="{86F44371-8A02-49F1-82AC-14E914A4066B}" dt="2024-08-14T16:41:08.771" v="4200"/>
          <ac:cxnSpMkLst>
            <pc:docMk/>
            <pc:sldMk cId="2387720761" sldId="278"/>
            <ac:cxnSpMk id="93" creationId="{9AFC300F-A2CF-6F71-6A2E-8AFBFDE91074}"/>
          </ac:cxnSpMkLst>
        </pc:cxnChg>
      </pc:sldChg>
      <pc:sldChg chg="addSp delSp modSp new del mod">
        <pc:chgData name="aditya madgulkar" userId="959d47d9dadc1c6e" providerId="LiveId" clId="{86F44371-8A02-49F1-82AC-14E914A4066B}" dt="2024-08-14T23:39:15.244" v="4223" actId="47"/>
        <pc:sldMkLst>
          <pc:docMk/>
          <pc:sldMk cId="1627126266" sldId="279"/>
        </pc:sldMkLst>
        <pc:spChg chg="del">
          <ac:chgData name="aditya madgulkar" userId="959d47d9dadc1c6e" providerId="LiveId" clId="{86F44371-8A02-49F1-82AC-14E914A4066B}" dt="2024-08-07T20:44:42.804" v="2708" actId="478"/>
          <ac:spMkLst>
            <pc:docMk/>
            <pc:sldMk cId="1627126266" sldId="279"/>
            <ac:spMk id="2" creationId="{153AB4D9-5752-29B7-D7F4-0295D6000852}"/>
          </ac:spMkLst>
        </pc:spChg>
        <pc:spChg chg="del">
          <ac:chgData name="aditya madgulkar" userId="959d47d9dadc1c6e" providerId="LiveId" clId="{86F44371-8A02-49F1-82AC-14E914A4066B}" dt="2024-08-07T20:44:46.951" v="2709" actId="478"/>
          <ac:spMkLst>
            <pc:docMk/>
            <pc:sldMk cId="1627126266" sldId="279"/>
            <ac:spMk id="3" creationId="{C3D0B37B-AFA5-F41F-D48D-5A5A1E1F0EB2}"/>
          </ac:spMkLst>
        </pc:spChg>
        <pc:spChg chg="add mod">
          <ac:chgData name="aditya madgulkar" userId="959d47d9dadc1c6e" providerId="LiveId" clId="{86F44371-8A02-49F1-82AC-14E914A4066B}" dt="2024-08-07T20:43:59.857" v="2694"/>
          <ac:spMkLst>
            <pc:docMk/>
            <pc:sldMk cId="1627126266" sldId="279"/>
            <ac:spMk id="4" creationId="{AD775230-4D03-BC40-7F4D-1C44734F4D58}"/>
          </ac:spMkLst>
        </pc:spChg>
        <pc:spChg chg="add mod">
          <ac:chgData name="aditya madgulkar" userId="959d47d9dadc1c6e" providerId="LiveId" clId="{86F44371-8A02-49F1-82AC-14E914A4066B}" dt="2024-08-07T20:43:59.857" v="2694"/>
          <ac:spMkLst>
            <pc:docMk/>
            <pc:sldMk cId="1627126266" sldId="279"/>
            <ac:spMk id="5" creationId="{BA70EC10-A206-9528-8975-6F5B3DF78B80}"/>
          </ac:spMkLst>
        </pc:spChg>
        <pc:spChg chg="add mod">
          <ac:chgData name="aditya madgulkar" userId="959d47d9dadc1c6e" providerId="LiveId" clId="{86F44371-8A02-49F1-82AC-14E914A4066B}" dt="2024-08-07T20:43:59.857" v="2694"/>
          <ac:spMkLst>
            <pc:docMk/>
            <pc:sldMk cId="1627126266" sldId="279"/>
            <ac:spMk id="6" creationId="{F2AB37F9-97D3-22D0-AEB3-5205C9E50CCC}"/>
          </ac:spMkLst>
        </pc:spChg>
        <pc:spChg chg="add mod">
          <ac:chgData name="aditya madgulkar" userId="959d47d9dadc1c6e" providerId="LiveId" clId="{86F44371-8A02-49F1-82AC-14E914A4066B}" dt="2024-08-07T20:43:59.857" v="2694"/>
          <ac:spMkLst>
            <pc:docMk/>
            <pc:sldMk cId="1627126266" sldId="279"/>
            <ac:spMk id="7" creationId="{DA6EE29B-F544-E0EF-5DA1-1816DFD3F4DF}"/>
          </ac:spMkLst>
        </pc:spChg>
        <pc:picChg chg="add mod">
          <ac:chgData name="aditya madgulkar" userId="959d47d9dadc1c6e" providerId="LiveId" clId="{86F44371-8A02-49F1-82AC-14E914A4066B}" dt="2024-08-12T18:23:19.072" v="4104" actId="14100"/>
          <ac:picMkLst>
            <pc:docMk/>
            <pc:sldMk cId="1627126266" sldId="279"/>
            <ac:picMk id="3" creationId="{609634FC-A9AB-D656-94CE-10A88D728E8C}"/>
          </ac:picMkLst>
        </pc:picChg>
        <pc:picChg chg="add mod">
          <ac:chgData name="aditya madgulkar" userId="959d47d9dadc1c6e" providerId="LiveId" clId="{86F44371-8A02-49F1-82AC-14E914A4066B}" dt="2024-08-07T20:43:59.857" v="2694"/>
          <ac:picMkLst>
            <pc:docMk/>
            <pc:sldMk cId="1627126266" sldId="279"/>
            <ac:picMk id="8" creationId="{1D9EBE46-5C9A-BBC7-9090-B16A4D416A99}"/>
          </ac:picMkLst>
        </pc:picChg>
      </pc:sldChg>
      <pc:sldChg chg="addSp delSp modSp new mod">
        <pc:chgData name="aditya madgulkar" userId="959d47d9dadc1c6e" providerId="LiveId" clId="{86F44371-8A02-49F1-82AC-14E914A4066B}" dt="2024-08-24T17:44:14.526" v="4296" actId="1076"/>
        <pc:sldMkLst>
          <pc:docMk/>
          <pc:sldMk cId="2666203695" sldId="280"/>
        </pc:sldMkLst>
        <pc:spChg chg="del">
          <ac:chgData name="aditya madgulkar" userId="959d47d9dadc1c6e" providerId="LiveId" clId="{86F44371-8A02-49F1-82AC-14E914A4066B}" dt="2024-08-07T20:44:50.339" v="2710" actId="478"/>
          <ac:spMkLst>
            <pc:docMk/>
            <pc:sldMk cId="2666203695" sldId="280"/>
            <ac:spMk id="2" creationId="{E38AED7E-EEC8-35ED-82D9-FF237AFC544C}"/>
          </ac:spMkLst>
        </pc:spChg>
        <pc:spChg chg="del">
          <ac:chgData name="aditya madgulkar" userId="959d47d9dadc1c6e" providerId="LiveId" clId="{86F44371-8A02-49F1-82AC-14E914A4066B}" dt="2024-08-07T20:44:52.105" v="2711" actId="478"/>
          <ac:spMkLst>
            <pc:docMk/>
            <pc:sldMk cId="2666203695" sldId="280"/>
            <ac:spMk id="3" creationId="{EDB9E65C-99AE-B499-8C75-336AD3953A91}"/>
          </ac:spMkLst>
        </pc:spChg>
        <pc:spChg chg="add mod">
          <ac:chgData name="aditya madgulkar" userId="959d47d9dadc1c6e" providerId="LiveId" clId="{86F44371-8A02-49F1-82AC-14E914A4066B}" dt="2024-08-12T18:41:52.616" v="4156" actId="1076"/>
          <ac:spMkLst>
            <pc:docMk/>
            <pc:sldMk cId="2666203695" sldId="280"/>
            <ac:spMk id="4" creationId="{566F7B7C-2DDA-8D4D-AE5D-AF4F58BDCFF9}"/>
          </ac:spMkLst>
        </pc:spChg>
        <pc:spChg chg="add mod">
          <ac:chgData name="aditya madgulkar" userId="959d47d9dadc1c6e" providerId="LiveId" clId="{86F44371-8A02-49F1-82AC-14E914A4066B}" dt="2024-08-12T18:41:52.616" v="4156" actId="1076"/>
          <ac:spMkLst>
            <pc:docMk/>
            <pc:sldMk cId="2666203695" sldId="280"/>
            <ac:spMk id="5" creationId="{2FC291BE-CB37-A926-5507-78CC9CC972A5}"/>
          </ac:spMkLst>
        </pc:spChg>
        <pc:spChg chg="add mod">
          <ac:chgData name="aditya madgulkar" userId="959d47d9dadc1c6e" providerId="LiveId" clId="{86F44371-8A02-49F1-82AC-14E914A4066B}" dt="2024-08-12T18:41:52.616" v="4156" actId="1076"/>
          <ac:spMkLst>
            <pc:docMk/>
            <pc:sldMk cId="2666203695" sldId="280"/>
            <ac:spMk id="6" creationId="{ABE32240-C45D-731B-6B19-563E7B508C79}"/>
          </ac:spMkLst>
        </pc:spChg>
        <pc:spChg chg="add mod">
          <ac:chgData name="aditya madgulkar" userId="959d47d9dadc1c6e" providerId="LiveId" clId="{86F44371-8A02-49F1-82AC-14E914A4066B}" dt="2024-08-12T18:41:52.616" v="4156" actId="1076"/>
          <ac:spMkLst>
            <pc:docMk/>
            <pc:sldMk cId="2666203695" sldId="280"/>
            <ac:spMk id="7" creationId="{7353F942-3C2D-05FD-351B-3A7E259BB428}"/>
          </ac:spMkLst>
        </pc:spChg>
        <pc:spChg chg="add del mod">
          <ac:chgData name="aditya madgulkar" userId="959d47d9dadc1c6e" providerId="LiveId" clId="{86F44371-8A02-49F1-82AC-14E914A4066B}" dt="2024-08-12T18:44:24.711" v="4182" actId="478"/>
          <ac:spMkLst>
            <pc:docMk/>
            <pc:sldMk cId="2666203695" sldId="280"/>
            <ac:spMk id="9" creationId="{19EA50A6-84A0-00FC-0B29-E36A4AD911F4}"/>
          </ac:spMkLst>
        </pc:spChg>
        <pc:spChg chg="add del mod">
          <ac:chgData name="aditya madgulkar" userId="959d47d9dadc1c6e" providerId="LiveId" clId="{86F44371-8A02-49F1-82AC-14E914A4066B}" dt="2024-08-12T18:41:33.461" v="4153" actId="478"/>
          <ac:spMkLst>
            <pc:docMk/>
            <pc:sldMk cId="2666203695" sldId="280"/>
            <ac:spMk id="10" creationId="{041A38A4-4CFF-DCB7-C6DF-A7ACB16B354A}"/>
          </ac:spMkLst>
        </pc:spChg>
        <pc:spChg chg="add del">
          <ac:chgData name="aditya madgulkar" userId="959d47d9dadc1c6e" providerId="LiveId" clId="{86F44371-8A02-49F1-82AC-14E914A4066B}" dt="2024-08-12T18:37:36.042" v="4116" actId="22"/>
          <ac:spMkLst>
            <pc:docMk/>
            <pc:sldMk cId="2666203695" sldId="280"/>
            <ac:spMk id="12" creationId="{C8574793-05B4-B404-E4F4-5848975330B6}"/>
          </ac:spMkLst>
        </pc:spChg>
        <pc:spChg chg="add del mod">
          <ac:chgData name="aditya madgulkar" userId="959d47d9dadc1c6e" providerId="LiveId" clId="{86F44371-8A02-49F1-82AC-14E914A4066B}" dt="2024-08-12T18:41:16.077" v="4151" actId="478"/>
          <ac:spMkLst>
            <pc:docMk/>
            <pc:sldMk cId="2666203695" sldId="280"/>
            <ac:spMk id="15" creationId="{C8C4656D-3387-5592-CA39-4384EC94101E}"/>
          </ac:spMkLst>
        </pc:spChg>
        <pc:spChg chg="add mod">
          <ac:chgData name="aditya madgulkar" userId="959d47d9dadc1c6e" providerId="LiveId" clId="{86F44371-8A02-49F1-82AC-14E914A4066B}" dt="2024-08-12T18:46:14.885" v="4187" actId="255"/>
          <ac:spMkLst>
            <pc:docMk/>
            <pc:sldMk cId="2666203695" sldId="280"/>
            <ac:spMk id="17" creationId="{EDCAE316-2942-EEC5-9E0A-75FF035E5835}"/>
          </ac:spMkLst>
        </pc:spChg>
        <pc:spChg chg="add mod">
          <ac:chgData name="aditya madgulkar" userId="959d47d9dadc1c6e" providerId="LiveId" clId="{86F44371-8A02-49F1-82AC-14E914A4066B}" dt="2024-08-12T18:46:20.497" v="4188" actId="255"/>
          <ac:spMkLst>
            <pc:docMk/>
            <pc:sldMk cId="2666203695" sldId="280"/>
            <ac:spMk id="19" creationId="{BE3949C5-F4E4-4AAE-5627-A2340A8DD9C1}"/>
          </ac:spMkLst>
        </pc:spChg>
        <pc:grpChg chg="add mod">
          <ac:chgData name="aditya madgulkar" userId="959d47d9dadc1c6e" providerId="LiveId" clId="{86F44371-8A02-49F1-82AC-14E914A4066B}" dt="2024-08-24T17:44:14.526" v="4296" actId="1076"/>
          <ac:grpSpMkLst>
            <pc:docMk/>
            <pc:sldMk cId="2666203695" sldId="280"/>
            <ac:grpSpMk id="20" creationId="{49B10DB2-114F-8C66-6C46-0F8A2939D286}"/>
          </ac:grpSpMkLst>
        </pc:grpChg>
        <pc:picChg chg="add mod">
          <ac:chgData name="aditya madgulkar" userId="959d47d9dadc1c6e" providerId="LiveId" clId="{86F44371-8A02-49F1-82AC-14E914A4066B}" dt="2024-08-12T18:44:01.288" v="4179" actId="164"/>
          <ac:picMkLst>
            <pc:docMk/>
            <pc:sldMk cId="2666203695" sldId="280"/>
            <ac:picMk id="3" creationId="{D275D3D6-CFDC-833F-922A-DD52EEAA997F}"/>
          </ac:picMkLst>
        </pc:picChg>
        <pc:picChg chg="add mod">
          <ac:chgData name="aditya madgulkar" userId="959d47d9dadc1c6e" providerId="LiveId" clId="{86F44371-8A02-49F1-82AC-14E914A4066B}" dt="2024-08-12T18:41:52.616" v="4156" actId="1076"/>
          <ac:picMkLst>
            <pc:docMk/>
            <pc:sldMk cId="2666203695" sldId="280"/>
            <ac:picMk id="8" creationId="{B39BB7C8-706D-EEF9-A85A-3B9967D14C87}"/>
          </ac:picMkLst>
        </pc:picChg>
        <pc:picChg chg="add del mod">
          <ac:chgData name="aditya madgulkar" userId="959d47d9dadc1c6e" providerId="LiveId" clId="{86F44371-8A02-49F1-82AC-14E914A4066B}" dt="2024-08-12T18:42:07.652" v="4160" actId="478"/>
          <ac:picMkLst>
            <pc:docMk/>
            <pc:sldMk cId="2666203695" sldId="280"/>
            <ac:picMk id="14" creationId="{10A3D6F9-F7EF-26D9-A3CE-D51AEBE21306}"/>
          </ac:picMkLst>
        </pc:picChg>
      </pc:sldChg>
      <pc:sldChg chg="addSp delSp modSp new mod">
        <pc:chgData name="aditya madgulkar" userId="959d47d9dadc1c6e" providerId="LiveId" clId="{86F44371-8A02-49F1-82AC-14E914A4066B}" dt="2024-08-24T22:57:49.166" v="4874" actId="15174"/>
        <pc:sldMkLst>
          <pc:docMk/>
          <pc:sldMk cId="557464583" sldId="281"/>
        </pc:sldMkLst>
        <pc:spChg chg="del">
          <ac:chgData name="aditya madgulkar" userId="959d47d9dadc1c6e" providerId="LiveId" clId="{86F44371-8A02-49F1-82AC-14E914A4066B}" dt="2024-08-24T22:18:30.465" v="4357" actId="478"/>
          <ac:spMkLst>
            <pc:docMk/>
            <pc:sldMk cId="557464583" sldId="281"/>
            <ac:spMk id="2" creationId="{DBE1DC9F-9764-60F8-AF5F-0540E2898D3B}"/>
          </ac:spMkLst>
        </pc:spChg>
        <pc:spChg chg="del">
          <ac:chgData name="aditya madgulkar" userId="959d47d9dadc1c6e" providerId="LiveId" clId="{86F44371-8A02-49F1-82AC-14E914A4066B}" dt="2024-08-24T22:18:32.503" v="4358" actId="478"/>
          <ac:spMkLst>
            <pc:docMk/>
            <pc:sldMk cId="557464583" sldId="281"/>
            <ac:spMk id="3" creationId="{CC5B16C4-7A73-C16D-86BD-6502B2D9F511}"/>
          </ac:spMkLst>
        </pc:spChg>
        <pc:spChg chg="add mod">
          <ac:chgData name="aditya madgulkar" userId="959d47d9dadc1c6e" providerId="LiveId" clId="{86F44371-8A02-49F1-82AC-14E914A4066B}" dt="2024-08-07T20:44:04.521" v="2696"/>
          <ac:spMkLst>
            <pc:docMk/>
            <pc:sldMk cId="557464583" sldId="281"/>
            <ac:spMk id="4" creationId="{71CD0EF7-63B3-7B54-9667-615085127C20}"/>
          </ac:spMkLst>
        </pc:spChg>
        <pc:spChg chg="add mod">
          <ac:chgData name="aditya madgulkar" userId="959d47d9dadc1c6e" providerId="LiveId" clId="{86F44371-8A02-49F1-82AC-14E914A4066B}" dt="2024-08-07T20:44:04.521" v="2696"/>
          <ac:spMkLst>
            <pc:docMk/>
            <pc:sldMk cId="557464583" sldId="281"/>
            <ac:spMk id="5" creationId="{7B1A1048-34F2-712D-49B9-E23A8660605F}"/>
          </ac:spMkLst>
        </pc:spChg>
        <pc:spChg chg="add mod">
          <ac:chgData name="aditya madgulkar" userId="959d47d9dadc1c6e" providerId="LiveId" clId="{86F44371-8A02-49F1-82AC-14E914A4066B}" dt="2024-08-07T20:44:04.521" v="2696"/>
          <ac:spMkLst>
            <pc:docMk/>
            <pc:sldMk cId="557464583" sldId="281"/>
            <ac:spMk id="6" creationId="{6A81F3E2-19F2-78CC-5574-93B4CB44C149}"/>
          </ac:spMkLst>
        </pc:spChg>
        <pc:spChg chg="add mod">
          <ac:chgData name="aditya madgulkar" userId="959d47d9dadc1c6e" providerId="LiveId" clId="{86F44371-8A02-49F1-82AC-14E914A4066B}" dt="2024-08-07T20:44:04.521" v="2696"/>
          <ac:spMkLst>
            <pc:docMk/>
            <pc:sldMk cId="557464583" sldId="281"/>
            <ac:spMk id="7" creationId="{AF067E3D-5DB3-D8D3-85D5-EB427DE1960D}"/>
          </ac:spMkLst>
        </pc:spChg>
        <pc:graphicFrameChg chg="add del mod modGraphic">
          <ac:chgData name="aditya madgulkar" userId="959d47d9dadc1c6e" providerId="LiveId" clId="{86F44371-8A02-49F1-82AC-14E914A4066B}" dt="2024-08-24T22:57:49.166" v="4874" actId="15174"/>
          <ac:graphicFrameMkLst>
            <pc:docMk/>
            <pc:sldMk cId="557464583" sldId="281"/>
            <ac:graphicFrameMk id="9" creationId="{D7C02B92-8B90-0FEB-0F7F-7595F439C992}"/>
          </ac:graphicFrameMkLst>
        </pc:graphicFrameChg>
        <pc:picChg chg="add mod">
          <ac:chgData name="aditya madgulkar" userId="959d47d9dadc1c6e" providerId="LiveId" clId="{86F44371-8A02-49F1-82AC-14E914A4066B}" dt="2024-08-07T20:44:04.521" v="2696"/>
          <ac:picMkLst>
            <pc:docMk/>
            <pc:sldMk cId="557464583" sldId="281"/>
            <ac:picMk id="8" creationId="{B2F9252A-24D3-2B12-4FE9-2727CCFAB665}"/>
          </ac:picMkLst>
        </pc:picChg>
      </pc:sldChg>
      <pc:sldChg chg="addSp modSp new del">
        <pc:chgData name="aditya madgulkar" userId="959d47d9dadc1c6e" providerId="LiveId" clId="{86F44371-8A02-49F1-82AC-14E914A4066B}" dt="2024-08-26T10:23:40.082" v="4902" actId="47"/>
        <pc:sldMkLst>
          <pc:docMk/>
          <pc:sldMk cId="3954402935" sldId="282"/>
        </pc:sldMkLst>
        <pc:spChg chg="add mod">
          <ac:chgData name="aditya madgulkar" userId="959d47d9dadc1c6e" providerId="LiveId" clId="{86F44371-8A02-49F1-82AC-14E914A4066B}" dt="2024-08-07T20:44:06.230" v="2697"/>
          <ac:spMkLst>
            <pc:docMk/>
            <pc:sldMk cId="3954402935" sldId="282"/>
            <ac:spMk id="4" creationId="{F529F88F-2355-D78E-0B83-ADEEEBD9448F}"/>
          </ac:spMkLst>
        </pc:spChg>
        <pc:spChg chg="add mod">
          <ac:chgData name="aditya madgulkar" userId="959d47d9dadc1c6e" providerId="LiveId" clId="{86F44371-8A02-49F1-82AC-14E914A4066B}" dt="2024-08-07T20:44:06.230" v="2697"/>
          <ac:spMkLst>
            <pc:docMk/>
            <pc:sldMk cId="3954402935" sldId="282"/>
            <ac:spMk id="5" creationId="{3557FAD4-2996-0283-D10C-6D64E95D1EF2}"/>
          </ac:spMkLst>
        </pc:spChg>
        <pc:spChg chg="add mod">
          <ac:chgData name="aditya madgulkar" userId="959d47d9dadc1c6e" providerId="LiveId" clId="{86F44371-8A02-49F1-82AC-14E914A4066B}" dt="2024-08-07T20:44:06.230" v="2697"/>
          <ac:spMkLst>
            <pc:docMk/>
            <pc:sldMk cId="3954402935" sldId="282"/>
            <ac:spMk id="6" creationId="{95852EB3-7E48-E971-5AA6-27696BB73635}"/>
          </ac:spMkLst>
        </pc:spChg>
        <pc:spChg chg="add mod">
          <ac:chgData name="aditya madgulkar" userId="959d47d9dadc1c6e" providerId="LiveId" clId="{86F44371-8A02-49F1-82AC-14E914A4066B}" dt="2024-08-07T20:44:06.230" v="2697"/>
          <ac:spMkLst>
            <pc:docMk/>
            <pc:sldMk cId="3954402935" sldId="282"/>
            <ac:spMk id="7" creationId="{C6C5CD64-811D-9206-8FAF-064CC64855A0}"/>
          </ac:spMkLst>
        </pc:spChg>
        <pc:picChg chg="add mod">
          <ac:chgData name="aditya madgulkar" userId="959d47d9dadc1c6e" providerId="LiveId" clId="{86F44371-8A02-49F1-82AC-14E914A4066B}" dt="2024-08-07T20:44:06.230" v="2697"/>
          <ac:picMkLst>
            <pc:docMk/>
            <pc:sldMk cId="3954402935" sldId="282"/>
            <ac:picMk id="8" creationId="{46CC6750-4AD0-3081-A32A-B503B96EA113}"/>
          </ac:picMkLst>
        </pc:picChg>
      </pc:sldChg>
      <pc:sldChg chg="addSp delSp modSp new mod">
        <pc:chgData name="aditya madgulkar" userId="959d47d9dadc1c6e" providerId="LiveId" clId="{86F44371-8A02-49F1-82AC-14E914A4066B}" dt="2024-08-26T12:37:23.090" v="4992" actId="20577"/>
        <pc:sldMkLst>
          <pc:docMk/>
          <pc:sldMk cId="1138727415" sldId="283"/>
        </pc:sldMkLst>
        <pc:spChg chg="del">
          <ac:chgData name="aditya madgulkar" userId="959d47d9dadc1c6e" providerId="LiveId" clId="{86F44371-8A02-49F1-82AC-14E914A4066B}" dt="2024-08-07T20:44:12.715" v="2698" actId="478"/>
          <ac:spMkLst>
            <pc:docMk/>
            <pc:sldMk cId="1138727415" sldId="283"/>
            <ac:spMk id="2" creationId="{8E288020-2D01-12C7-6972-44D8E1A65350}"/>
          </ac:spMkLst>
        </pc:spChg>
        <pc:spChg chg="del">
          <ac:chgData name="aditya madgulkar" userId="959d47d9dadc1c6e" providerId="LiveId" clId="{86F44371-8A02-49F1-82AC-14E914A4066B}" dt="2024-08-07T20:44:15.307" v="2699" actId="478"/>
          <ac:spMkLst>
            <pc:docMk/>
            <pc:sldMk cId="1138727415" sldId="283"/>
            <ac:spMk id="3" creationId="{6606B046-2962-7F2B-4D83-5C2D2E938A24}"/>
          </ac:spMkLst>
        </pc:spChg>
        <pc:spChg chg="add mod">
          <ac:chgData name="aditya madgulkar" userId="959d47d9dadc1c6e" providerId="LiveId" clId="{86F44371-8A02-49F1-82AC-14E914A4066B}" dt="2024-08-07T20:43:49.187" v="2689"/>
          <ac:spMkLst>
            <pc:docMk/>
            <pc:sldMk cId="1138727415" sldId="283"/>
            <ac:spMk id="4" creationId="{1F72B655-9574-2FB4-3A14-5B3961F41922}"/>
          </ac:spMkLst>
        </pc:spChg>
        <pc:spChg chg="add mod">
          <ac:chgData name="aditya madgulkar" userId="959d47d9dadc1c6e" providerId="LiveId" clId="{86F44371-8A02-49F1-82AC-14E914A4066B}" dt="2024-08-07T20:48:54.962" v="2734" actId="113"/>
          <ac:spMkLst>
            <pc:docMk/>
            <pc:sldMk cId="1138727415" sldId="283"/>
            <ac:spMk id="5" creationId="{E836CDA2-5013-E2C7-3B32-F5AEE0590759}"/>
          </ac:spMkLst>
        </pc:spChg>
        <pc:spChg chg="add mod">
          <ac:chgData name="aditya madgulkar" userId="959d47d9dadc1c6e" providerId="LiveId" clId="{86F44371-8A02-49F1-82AC-14E914A4066B}" dt="2024-08-07T20:43:49.187" v="2689"/>
          <ac:spMkLst>
            <pc:docMk/>
            <pc:sldMk cId="1138727415" sldId="283"/>
            <ac:spMk id="6" creationId="{37B268A1-BD5A-162A-6C5C-2FEEFD25E029}"/>
          </ac:spMkLst>
        </pc:spChg>
        <pc:spChg chg="add mod">
          <ac:chgData name="aditya madgulkar" userId="959d47d9dadc1c6e" providerId="LiveId" clId="{86F44371-8A02-49F1-82AC-14E914A4066B}" dt="2024-08-07T20:43:49.187" v="2689"/>
          <ac:spMkLst>
            <pc:docMk/>
            <pc:sldMk cId="1138727415" sldId="283"/>
            <ac:spMk id="7" creationId="{9DAB88F1-7206-387E-5D1E-EBCC01AA9777}"/>
          </ac:spMkLst>
        </pc:spChg>
        <pc:spChg chg="add mod">
          <ac:chgData name="aditya madgulkar" userId="959d47d9dadc1c6e" providerId="LiveId" clId="{86F44371-8A02-49F1-82AC-14E914A4066B}" dt="2024-08-26T12:37:23.090" v="4992" actId="20577"/>
          <ac:spMkLst>
            <pc:docMk/>
            <pc:sldMk cId="1138727415" sldId="283"/>
            <ac:spMk id="9" creationId="{69DC46F2-F7C3-0EF5-FACC-79CFDF137534}"/>
          </ac:spMkLst>
        </pc:spChg>
        <pc:spChg chg="add del mod">
          <ac:chgData name="aditya madgulkar" userId="959d47d9dadc1c6e" providerId="LiveId" clId="{86F44371-8A02-49F1-82AC-14E914A4066B}" dt="2024-08-26T12:35:37.817" v="4926" actId="478"/>
          <ac:spMkLst>
            <pc:docMk/>
            <pc:sldMk cId="1138727415" sldId="283"/>
            <ac:spMk id="10" creationId="{1D002E7B-84DA-B8BC-69F6-A395AA8DD764}"/>
          </ac:spMkLst>
        </pc:spChg>
        <pc:picChg chg="add mod">
          <ac:chgData name="aditya madgulkar" userId="959d47d9dadc1c6e" providerId="LiveId" clId="{86F44371-8A02-49F1-82AC-14E914A4066B}" dt="2024-08-26T12:36:39.328" v="4939" actId="1076"/>
          <ac:picMkLst>
            <pc:docMk/>
            <pc:sldMk cId="1138727415" sldId="283"/>
            <ac:picMk id="3" creationId="{11B52DF7-4D67-A363-377A-3B10D2AB5A78}"/>
          </ac:picMkLst>
        </pc:picChg>
        <pc:picChg chg="add mod">
          <ac:chgData name="aditya madgulkar" userId="959d47d9dadc1c6e" providerId="LiveId" clId="{86F44371-8A02-49F1-82AC-14E914A4066B}" dt="2024-08-07T20:43:49.187" v="2689"/>
          <ac:picMkLst>
            <pc:docMk/>
            <pc:sldMk cId="1138727415" sldId="283"/>
            <ac:picMk id="8" creationId="{D8777C3C-B434-E92A-E737-3D434B8B2AA1}"/>
          </ac:picMkLst>
        </pc:picChg>
      </pc:sldChg>
      <pc:sldChg chg="new del">
        <pc:chgData name="aditya madgulkar" userId="959d47d9dadc1c6e" providerId="LiveId" clId="{86F44371-8A02-49F1-82AC-14E914A4066B}" dt="2024-08-09T11:00:20.473" v="3607" actId="47"/>
        <pc:sldMkLst>
          <pc:docMk/>
          <pc:sldMk cId="736540347" sldId="284"/>
        </pc:sldMkLst>
      </pc:sldChg>
      <pc:sldChg chg="addSp delSp modSp new del mod">
        <pc:chgData name="aditya madgulkar" userId="959d47d9dadc1c6e" providerId="LiveId" clId="{86F44371-8A02-49F1-82AC-14E914A4066B}" dt="2024-08-08T12:59:18.874" v="3213" actId="47"/>
        <pc:sldMkLst>
          <pc:docMk/>
          <pc:sldMk cId="2006246391" sldId="284"/>
        </pc:sldMkLst>
        <pc:spChg chg="del">
          <ac:chgData name="aditya madgulkar" userId="959d47d9dadc1c6e" providerId="LiveId" clId="{86F44371-8A02-49F1-82AC-14E914A4066B}" dt="2024-08-08T11:18:34.131" v="2945" actId="478"/>
          <ac:spMkLst>
            <pc:docMk/>
            <pc:sldMk cId="2006246391" sldId="284"/>
            <ac:spMk id="2" creationId="{C5BFFC68-C08B-B68F-8476-0C8661FFA170}"/>
          </ac:spMkLst>
        </pc:spChg>
        <pc:spChg chg="del">
          <ac:chgData name="aditya madgulkar" userId="959d47d9dadc1c6e" providerId="LiveId" clId="{86F44371-8A02-49F1-82AC-14E914A4066B}" dt="2024-08-08T11:18:11.604" v="2941" actId="931"/>
          <ac:spMkLst>
            <pc:docMk/>
            <pc:sldMk cId="2006246391" sldId="284"/>
            <ac:spMk id="3" creationId="{D764178C-5F05-91FF-C5D2-EE6B38DF010E}"/>
          </ac:spMkLst>
        </pc:spChg>
        <pc:spChg chg="add del mod">
          <ac:chgData name="aditya madgulkar" userId="959d47d9dadc1c6e" providerId="LiveId" clId="{86F44371-8A02-49F1-82AC-14E914A4066B}" dt="2024-08-08T11:54:38.743" v="3198" actId="478"/>
          <ac:spMkLst>
            <pc:docMk/>
            <pc:sldMk cId="2006246391" sldId="284"/>
            <ac:spMk id="7" creationId="{6BBB9F49-C923-0BF8-0F7E-E013670B9E38}"/>
          </ac:spMkLst>
        </pc:spChg>
        <pc:spChg chg="add mod">
          <ac:chgData name="aditya madgulkar" userId="959d47d9dadc1c6e" providerId="LiveId" clId="{86F44371-8A02-49F1-82AC-14E914A4066B}" dt="2024-08-08T11:54:35.006" v="3197"/>
          <ac:spMkLst>
            <pc:docMk/>
            <pc:sldMk cId="2006246391" sldId="284"/>
            <ac:spMk id="8" creationId="{9ADFC53B-A61C-34F3-4EE8-56C63DA2B5D1}"/>
          </ac:spMkLst>
        </pc:spChg>
        <pc:spChg chg="add mod">
          <ac:chgData name="aditya madgulkar" userId="959d47d9dadc1c6e" providerId="LiveId" clId="{86F44371-8A02-49F1-82AC-14E914A4066B}" dt="2024-08-08T11:54:35.006" v="3197"/>
          <ac:spMkLst>
            <pc:docMk/>
            <pc:sldMk cId="2006246391" sldId="284"/>
            <ac:spMk id="9" creationId="{9D7699D1-BED2-2160-3702-8799E1CBB011}"/>
          </ac:spMkLst>
        </pc:spChg>
        <pc:spChg chg="add mod">
          <ac:chgData name="aditya madgulkar" userId="959d47d9dadc1c6e" providerId="LiveId" clId="{86F44371-8A02-49F1-82AC-14E914A4066B}" dt="2024-08-08T11:54:35.006" v="3197"/>
          <ac:spMkLst>
            <pc:docMk/>
            <pc:sldMk cId="2006246391" sldId="284"/>
            <ac:spMk id="10" creationId="{B75431B4-F08B-E30A-9352-619F1C8D773F}"/>
          </ac:spMkLst>
        </pc:spChg>
        <pc:spChg chg="add mod">
          <ac:chgData name="aditya madgulkar" userId="959d47d9dadc1c6e" providerId="LiveId" clId="{86F44371-8A02-49F1-82AC-14E914A4066B}" dt="2024-08-08T11:54:35.006" v="3197"/>
          <ac:spMkLst>
            <pc:docMk/>
            <pc:sldMk cId="2006246391" sldId="284"/>
            <ac:spMk id="11" creationId="{29DF122D-BB57-BBD0-776C-146F7B99D29F}"/>
          </ac:spMkLst>
        </pc:spChg>
        <pc:spChg chg="add mod">
          <ac:chgData name="aditya madgulkar" userId="959d47d9dadc1c6e" providerId="LiveId" clId="{86F44371-8A02-49F1-82AC-14E914A4066B}" dt="2024-08-08T11:54:50.239" v="3200"/>
          <ac:spMkLst>
            <pc:docMk/>
            <pc:sldMk cId="2006246391" sldId="284"/>
            <ac:spMk id="13" creationId="{99765FEB-80C2-ADB5-17D4-65E86CB5C9A9}"/>
          </ac:spMkLst>
        </pc:spChg>
        <pc:picChg chg="add del mod">
          <ac:chgData name="aditya madgulkar" userId="959d47d9dadc1c6e" providerId="LiveId" clId="{86F44371-8A02-49F1-82AC-14E914A4066B}" dt="2024-08-08T11:54:17.244" v="3196" actId="478"/>
          <ac:picMkLst>
            <pc:docMk/>
            <pc:sldMk cId="2006246391" sldId="284"/>
            <ac:picMk id="5" creationId="{D6631AD0-2745-52EF-AC88-04A388100F72}"/>
          </ac:picMkLst>
        </pc:picChg>
        <pc:picChg chg="add mod">
          <ac:chgData name="aditya madgulkar" userId="959d47d9dadc1c6e" providerId="LiveId" clId="{86F44371-8A02-49F1-82AC-14E914A4066B}" dt="2024-08-08T11:54:35.006" v="3197"/>
          <ac:picMkLst>
            <pc:docMk/>
            <pc:sldMk cId="2006246391" sldId="284"/>
            <ac:picMk id="12" creationId="{7B43E6CB-E875-1235-D7D1-44AB3D5B2785}"/>
          </ac:picMkLst>
        </pc:picChg>
      </pc:sldChg>
      <pc:sldChg chg="delSp add ord setBg delDesignElem">
        <pc:chgData name="aditya madgulkar" userId="959d47d9dadc1c6e" providerId="LiveId" clId="{86F44371-8A02-49F1-82AC-14E914A4066B}" dt="2024-08-09T11:00:18.561" v="3606"/>
        <pc:sldMkLst>
          <pc:docMk/>
          <pc:sldMk cId="2111729706" sldId="286"/>
        </pc:sldMkLst>
        <pc:spChg chg="del">
          <ac:chgData name="aditya madgulkar" userId="959d47d9dadc1c6e" providerId="LiveId" clId="{86F44371-8A02-49F1-82AC-14E914A4066B}" dt="2024-08-09T11:00:11.575" v="3604"/>
          <ac:spMkLst>
            <pc:docMk/>
            <pc:sldMk cId="2111729706" sldId="286"/>
            <ac:spMk id="8" creationId="{2D2B266D-3625-4584-A5C3-7D3F672CFF30}"/>
          </ac:spMkLst>
        </pc:spChg>
        <pc:spChg chg="del">
          <ac:chgData name="aditya madgulkar" userId="959d47d9dadc1c6e" providerId="LiveId" clId="{86F44371-8A02-49F1-82AC-14E914A4066B}" dt="2024-08-09T11:00:11.575" v="3604"/>
          <ac:spMkLst>
            <pc:docMk/>
            <pc:sldMk cId="2111729706" sldId="286"/>
            <ac:spMk id="10" creationId="{C463B99A-73EE-4FBB-B7C4-F9F9BCC25C65}"/>
          </ac:spMkLst>
        </pc:spChg>
        <pc:spChg chg="del">
          <ac:chgData name="aditya madgulkar" userId="959d47d9dadc1c6e" providerId="LiveId" clId="{86F44371-8A02-49F1-82AC-14E914A4066B}" dt="2024-08-09T11:00:11.575" v="3604"/>
          <ac:spMkLst>
            <pc:docMk/>
            <pc:sldMk cId="2111729706" sldId="286"/>
            <ac:spMk id="12" creationId="{A5D2A5D1-BA0D-47D3-B051-DA7743C46E28}"/>
          </ac:spMkLst>
        </pc:spChg>
      </pc:sldChg>
      <pc:sldChg chg="addSp delSp modSp new mod">
        <pc:chgData name="aditya madgulkar" userId="959d47d9dadc1c6e" providerId="LiveId" clId="{86F44371-8A02-49F1-82AC-14E914A4066B}" dt="2024-08-09T15:16:13.932" v="4087" actId="20577"/>
        <pc:sldMkLst>
          <pc:docMk/>
          <pc:sldMk cId="4185711297" sldId="287"/>
        </pc:sldMkLst>
        <pc:spChg chg="del">
          <ac:chgData name="aditya madgulkar" userId="959d47d9dadc1c6e" providerId="LiveId" clId="{86F44371-8A02-49F1-82AC-14E914A4066B}" dt="2024-08-09T14:56:37.233" v="3756" actId="478"/>
          <ac:spMkLst>
            <pc:docMk/>
            <pc:sldMk cId="4185711297" sldId="287"/>
            <ac:spMk id="2" creationId="{8E82DC17-9F1B-42BE-D478-1BF8FA822023}"/>
          </ac:spMkLst>
        </pc:spChg>
        <pc:spChg chg="del">
          <ac:chgData name="aditya madgulkar" userId="959d47d9dadc1c6e" providerId="LiveId" clId="{86F44371-8A02-49F1-82AC-14E914A4066B}" dt="2024-08-09T14:56:40.911" v="3757" actId="478"/>
          <ac:spMkLst>
            <pc:docMk/>
            <pc:sldMk cId="4185711297" sldId="287"/>
            <ac:spMk id="3" creationId="{66EACC2A-90D3-59C2-D044-8E44972D5041}"/>
          </ac:spMkLst>
        </pc:spChg>
        <pc:spChg chg="add mod">
          <ac:chgData name="aditya madgulkar" userId="959d47d9dadc1c6e" providerId="LiveId" clId="{86F44371-8A02-49F1-82AC-14E914A4066B}" dt="2024-08-09T14:56:25.393" v="3755"/>
          <ac:spMkLst>
            <pc:docMk/>
            <pc:sldMk cId="4185711297" sldId="287"/>
            <ac:spMk id="4" creationId="{57F7DFF3-5917-8F67-EDA1-AE6FFCDE6323}"/>
          </ac:spMkLst>
        </pc:spChg>
        <pc:spChg chg="add mod">
          <ac:chgData name="aditya madgulkar" userId="959d47d9dadc1c6e" providerId="LiveId" clId="{86F44371-8A02-49F1-82AC-14E914A4066B}" dt="2024-08-09T14:57:08.765" v="3770" actId="1076"/>
          <ac:spMkLst>
            <pc:docMk/>
            <pc:sldMk cId="4185711297" sldId="287"/>
            <ac:spMk id="5" creationId="{3C33242F-F4EE-A44B-3A68-847C86114C23}"/>
          </ac:spMkLst>
        </pc:spChg>
        <pc:spChg chg="add mod">
          <ac:chgData name="aditya madgulkar" userId="959d47d9dadc1c6e" providerId="LiveId" clId="{86F44371-8A02-49F1-82AC-14E914A4066B}" dt="2024-08-09T14:56:25.393" v="3755"/>
          <ac:spMkLst>
            <pc:docMk/>
            <pc:sldMk cId="4185711297" sldId="287"/>
            <ac:spMk id="6" creationId="{FEC4D302-3998-F663-DFA1-D980B08E433D}"/>
          </ac:spMkLst>
        </pc:spChg>
        <pc:spChg chg="add mod">
          <ac:chgData name="aditya madgulkar" userId="959d47d9dadc1c6e" providerId="LiveId" clId="{86F44371-8A02-49F1-82AC-14E914A4066B}" dt="2024-08-09T14:56:25.393" v="3755"/>
          <ac:spMkLst>
            <pc:docMk/>
            <pc:sldMk cId="4185711297" sldId="287"/>
            <ac:spMk id="7" creationId="{04E811A8-F977-8CFC-F058-6666BA2C40DD}"/>
          </ac:spMkLst>
        </pc:spChg>
        <pc:spChg chg="add mod">
          <ac:chgData name="aditya madgulkar" userId="959d47d9dadc1c6e" providerId="LiveId" clId="{86F44371-8A02-49F1-82AC-14E914A4066B}" dt="2024-08-09T15:16:13.932" v="4087" actId="20577"/>
          <ac:spMkLst>
            <pc:docMk/>
            <pc:sldMk cId="4185711297" sldId="287"/>
            <ac:spMk id="10" creationId="{F269EDBC-9379-7C9C-315E-824E95BCBDF8}"/>
          </ac:spMkLst>
        </pc:spChg>
        <pc:picChg chg="add mod">
          <ac:chgData name="aditya madgulkar" userId="959d47d9dadc1c6e" providerId="LiveId" clId="{86F44371-8A02-49F1-82AC-14E914A4066B}" dt="2024-08-09T14:56:25.393" v="3755"/>
          <ac:picMkLst>
            <pc:docMk/>
            <pc:sldMk cId="4185711297" sldId="287"/>
            <ac:picMk id="8" creationId="{8447CED7-2DC9-85A0-E671-948D4CAE3E48}"/>
          </ac:picMkLst>
        </pc:picChg>
      </pc:sldChg>
      <pc:sldChg chg="addSp delSp modSp new mod">
        <pc:chgData name="aditya madgulkar" userId="959d47d9dadc1c6e" providerId="LiveId" clId="{86F44371-8A02-49F1-82AC-14E914A4066B}" dt="2024-08-22T16:17:59.387" v="4287" actId="478"/>
        <pc:sldMkLst>
          <pc:docMk/>
          <pc:sldMk cId="1675363069" sldId="288"/>
        </pc:sldMkLst>
        <pc:spChg chg="del">
          <ac:chgData name="aditya madgulkar" userId="959d47d9dadc1c6e" providerId="LiveId" clId="{86F44371-8A02-49F1-82AC-14E914A4066B}" dt="2024-08-22T16:17:57.254" v="4286" actId="478"/>
          <ac:spMkLst>
            <pc:docMk/>
            <pc:sldMk cId="1675363069" sldId="288"/>
            <ac:spMk id="2" creationId="{4D6700A4-67D6-FEAA-CA60-215879624195}"/>
          </ac:spMkLst>
        </pc:spChg>
        <pc:spChg chg="del">
          <ac:chgData name="aditya madgulkar" userId="959d47d9dadc1c6e" providerId="LiveId" clId="{86F44371-8A02-49F1-82AC-14E914A4066B}" dt="2024-08-22T16:17:59.387" v="4287" actId="478"/>
          <ac:spMkLst>
            <pc:docMk/>
            <pc:sldMk cId="1675363069" sldId="288"/>
            <ac:spMk id="3" creationId="{4F2A56DE-AA71-E025-B27A-2AA8243ECC3D}"/>
          </ac:spMkLst>
        </pc:spChg>
        <pc:spChg chg="add mod">
          <ac:chgData name="aditya madgulkar" userId="959d47d9dadc1c6e" providerId="LiveId" clId="{86F44371-8A02-49F1-82AC-14E914A4066B}" dt="2024-08-21T17:33:51.471" v="4246"/>
          <ac:spMkLst>
            <pc:docMk/>
            <pc:sldMk cId="1675363069" sldId="288"/>
            <ac:spMk id="4" creationId="{F50E482B-1472-4ABA-AC69-ABE962C94684}"/>
          </ac:spMkLst>
        </pc:spChg>
        <pc:spChg chg="add mod">
          <ac:chgData name="aditya madgulkar" userId="959d47d9dadc1c6e" providerId="LiveId" clId="{86F44371-8A02-49F1-82AC-14E914A4066B}" dt="2024-08-21T17:33:51.471" v="4246"/>
          <ac:spMkLst>
            <pc:docMk/>
            <pc:sldMk cId="1675363069" sldId="288"/>
            <ac:spMk id="5" creationId="{EE5CF548-F891-9ED4-1AE1-E9A734022378}"/>
          </ac:spMkLst>
        </pc:spChg>
        <pc:spChg chg="add mod">
          <ac:chgData name="aditya madgulkar" userId="959d47d9dadc1c6e" providerId="LiveId" clId="{86F44371-8A02-49F1-82AC-14E914A4066B}" dt="2024-08-21T17:33:51.471" v="4246"/>
          <ac:spMkLst>
            <pc:docMk/>
            <pc:sldMk cId="1675363069" sldId="288"/>
            <ac:spMk id="6" creationId="{D54A65A4-2C2F-C85A-3E42-5FEB8C745322}"/>
          </ac:spMkLst>
        </pc:spChg>
        <pc:spChg chg="add mod">
          <ac:chgData name="aditya madgulkar" userId="959d47d9dadc1c6e" providerId="LiveId" clId="{86F44371-8A02-49F1-82AC-14E914A4066B}" dt="2024-08-21T17:33:51.471" v="4246"/>
          <ac:spMkLst>
            <pc:docMk/>
            <pc:sldMk cId="1675363069" sldId="288"/>
            <ac:spMk id="7" creationId="{F73D0A3E-B59C-0EE8-DD81-92533D54D9B8}"/>
          </ac:spMkLst>
        </pc:spChg>
        <pc:picChg chg="add mod">
          <ac:chgData name="aditya madgulkar" userId="959d47d9dadc1c6e" providerId="LiveId" clId="{86F44371-8A02-49F1-82AC-14E914A4066B}" dt="2024-08-21T17:33:51.471" v="4246"/>
          <ac:picMkLst>
            <pc:docMk/>
            <pc:sldMk cId="1675363069" sldId="288"/>
            <ac:picMk id="8" creationId="{3C4B2742-DA72-5581-B83D-D777934A4E91}"/>
          </ac:picMkLst>
        </pc:picChg>
      </pc:sldChg>
      <pc:sldChg chg="addSp delSp modSp new mod">
        <pc:chgData name="aditya madgulkar" userId="959d47d9dadc1c6e" providerId="LiveId" clId="{86F44371-8A02-49F1-82AC-14E914A4066B}" dt="2024-08-22T16:18:07.304" v="4289" actId="478"/>
        <pc:sldMkLst>
          <pc:docMk/>
          <pc:sldMk cId="2457795793" sldId="289"/>
        </pc:sldMkLst>
        <pc:spChg chg="del">
          <ac:chgData name="aditya madgulkar" userId="959d47d9dadc1c6e" providerId="LiveId" clId="{86F44371-8A02-49F1-82AC-14E914A4066B}" dt="2024-08-22T16:18:03.117" v="4288" actId="478"/>
          <ac:spMkLst>
            <pc:docMk/>
            <pc:sldMk cId="2457795793" sldId="289"/>
            <ac:spMk id="2" creationId="{099C31E4-8BBD-8028-46A3-74A20B994F06}"/>
          </ac:spMkLst>
        </pc:spChg>
        <pc:spChg chg="del">
          <ac:chgData name="aditya madgulkar" userId="959d47d9dadc1c6e" providerId="LiveId" clId="{86F44371-8A02-49F1-82AC-14E914A4066B}" dt="2024-08-22T16:18:07.304" v="4289" actId="478"/>
          <ac:spMkLst>
            <pc:docMk/>
            <pc:sldMk cId="2457795793" sldId="289"/>
            <ac:spMk id="3" creationId="{3E4A1339-1E61-B6E6-CD9D-5E7664A6213A}"/>
          </ac:spMkLst>
        </pc:spChg>
        <pc:spChg chg="add mod">
          <ac:chgData name="aditya madgulkar" userId="959d47d9dadc1c6e" providerId="LiveId" clId="{86F44371-8A02-49F1-82AC-14E914A4066B}" dt="2024-08-21T17:33:53.714" v="4247"/>
          <ac:spMkLst>
            <pc:docMk/>
            <pc:sldMk cId="2457795793" sldId="289"/>
            <ac:spMk id="4" creationId="{ECD9FCF1-1182-18EA-F523-AC4AC5E77769}"/>
          </ac:spMkLst>
        </pc:spChg>
        <pc:spChg chg="add mod">
          <ac:chgData name="aditya madgulkar" userId="959d47d9dadc1c6e" providerId="LiveId" clId="{86F44371-8A02-49F1-82AC-14E914A4066B}" dt="2024-08-21T17:33:53.714" v="4247"/>
          <ac:spMkLst>
            <pc:docMk/>
            <pc:sldMk cId="2457795793" sldId="289"/>
            <ac:spMk id="5" creationId="{39757BC9-A2C7-74EF-C0FD-C79D4D8A7A89}"/>
          </ac:spMkLst>
        </pc:spChg>
        <pc:spChg chg="add mod">
          <ac:chgData name="aditya madgulkar" userId="959d47d9dadc1c6e" providerId="LiveId" clId="{86F44371-8A02-49F1-82AC-14E914A4066B}" dt="2024-08-21T17:33:53.714" v="4247"/>
          <ac:spMkLst>
            <pc:docMk/>
            <pc:sldMk cId="2457795793" sldId="289"/>
            <ac:spMk id="6" creationId="{029CD80C-E43D-7DD4-23CD-FE1538D064C9}"/>
          </ac:spMkLst>
        </pc:spChg>
        <pc:spChg chg="add mod">
          <ac:chgData name="aditya madgulkar" userId="959d47d9dadc1c6e" providerId="LiveId" clId="{86F44371-8A02-49F1-82AC-14E914A4066B}" dt="2024-08-21T17:33:53.714" v="4247"/>
          <ac:spMkLst>
            <pc:docMk/>
            <pc:sldMk cId="2457795793" sldId="289"/>
            <ac:spMk id="7" creationId="{945D2DCA-D396-C194-261C-A05EB6BE6097}"/>
          </ac:spMkLst>
        </pc:spChg>
        <pc:picChg chg="add mod">
          <ac:chgData name="aditya madgulkar" userId="959d47d9dadc1c6e" providerId="LiveId" clId="{86F44371-8A02-49F1-82AC-14E914A4066B}" dt="2024-08-21T17:33:53.714" v="4247"/>
          <ac:picMkLst>
            <pc:docMk/>
            <pc:sldMk cId="2457795793" sldId="289"/>
            <ac:picMk id="8" creationId="{0DF6C59B-F381-BE4B-35D9-7EEABE75EDE2}"/>
          </ac:picMkLst>
        </pc:picChg>
      </pc:sldChg>
      <pc:sldChg chg="addSp delSp modSp new mod">
        <pc:chgData name="aditya madgulkar" userId="959d47d9dadc1c6e" providerId="LiveId" clId="{86F44371-8A02-49F1-82AC-14E914A4066B}" dt="2024-08-22T16:19:17.918" v="4291" actId="478"/>
        <pc:sldMkLst>
          <pc:docMk/>
          <pc:sldMk cId="3011898747" sldId="290"/>
        </pc:sldMkLst>
        <pc:spChg chg="del">
          <ac:chgData name="aditya madgulkar" userId="959d47d9dadc1c6e" providerId="LiveId" clId="{86F44371-8A02-49F1-82AC-14E914A4066B}" dt="2024-08-22T16:19:17.918" v="4291" actId="478"/>
          <ac:spMkLst>
            <pc:docMk/>
            <pc:sldMk cId="3011898747" sldId="290"/>
            <ac:spMk id="2" creationId="{1E9D1141-9322-AD04-F47B-D4080A8F4A15}"/>
          </ac:spMkLst>
        </pc:spChg>
        <pc:spChg chg="del">
          <ac:chgData name="aditya madgulkar" userId="959d47d9dadc1c6e" providerId="LiveId" clId="{86F44371-8A02-49F1-82AC-14E914A4066B}" dt="2024-08-22T16:19:15.927" v="4290" actId="478"/>
          <ac:spMkLst>
            <pc:docMk/>
            <pc:sldMk cId="3011898747" sldId="290"/>
            <ac:spMk id="3" creationId="{9C1ED59E-10F9-C3E9-61E6-BE3F15E1062F}"/>
          </ac:spMkLst>
        </pc:spChg>
        <pc:spChg chg="add mod">
          <ac:chgData name="aditya madgulkar" userId="959d47d9dadc1c6e" providerId="LiveId" clId="{86F44371-8A02-49F1-82AC-14E914A4066B}" dt="2024-08-21T17:34:07.535" v="4250"/>
          <ac:spMkLst>
            <pc:docMk/>
            <pc:sldMk cId="3011898747" sldId="290"/>
            <ac:spMk id="4" creationId="{0EFE30C7-C1B7-0F32-88DB-811FBFC31AA1}"/>
          </ac:spMkLst>
        </pc:spChg>
        <pc:spChg chg="add mod">
          <ac:chgData name="aditya madgulkar" userId="959d47d9dadc1c6e" providerId="LiveId" clId="{86F44371-8A02-49F1-82AC-14E914A4066B}" dt="2024-08-21T17:34:07.535" v="4250"/>
          <ac:spMkLst>
            <pc:docMk/>
            <pc:sldMk cId="3011898747" sldId="290"/>
            <ac:spMk id="5" creationId="{969AA7F0-607A-E168-D841-01314E0716DD}"/>
          </ac:spMkLst>
        </pc:spChg>
        <pc:spChg chg="add mod">
          <ac:chgData name="aditya madgulkar" userId="959d47d9dadc1c6e" providerId="LiveId" clId="{86F44371-8A02-49F1-82AC-14E914A4066B}" dt="2024-08-21T17:34:07.535" v="4250"/>
          <ac:spMkLst>
            <pc:docMk/>
            <pc:sldMk cId="3011898747" sldId="290"/>
            <ac:spMk id="6" creationId="{34C2C32D-1B17-2FD2-129C-BABF88A8FD4C}"/>
          </ac:spMkLst>
        </pc:spChg>
        <pc:spChg chg="add mod">
          <ac:chgData name="aditya madgulkar" userId="959d47d9dadc1c6e" providerId="LiveId" clId="{86F44371-8A02-49F1-82AC-14E914A4066B}" dt="2024-08-21T17:34:07.535" v="4250"/>
          <ac:spMkLst>
            <pc:docMk/>
            <pc:sldMk cId="3011898747" sldId="290"/>
            <ac:spMk id="7" creationId="{1E39C770-34F9-C955-5095-1C530F6CF0BE}"/>
          </ac:spMkLst>
        </pc:spChg>
        <pc:picChg chg="add mod">
          <ac:chgData name="aditya madgulkar" userId="959d47d9dadc1c6e" providerId="LiveId" clId="{86F44371-8A02-49F1-82AC-14E914A4066B}" dt="2024-08-21T17:34:07.535" v="4250"/>
          <ac:picMkLst>
            <pc:docMk/>
            <pc:sldMk cId="3011898747" sldId="290"/>
            <ac:picMk id="8" creationId="{2712FE3A-7135-F307-7903-5F8A9D83DD5D}"/>
          </ac:picMkLst>
        </pc:picChg>
      </pc:sldChg>
      <pc:sldChg chg="addSp delSp modSp new mod">
        <pc:chgData name="aditya madgulkar" userId="959d47d9dadc1c6e" providerId="LiveId" clId="{86F44371-8A02-49F1-82AC-14E914A4066B}" dt="2024-08-22T16:19:24.597" v="4293" actId="478"/>
        <pc:sldMkLst>
          <pc:docMk/>
          <pc:sldMk cId="2125169603" sldId="291"/>
        </pc:sldMkLst>
        <pc:spChg chg="del">
          <ac:chgData name="aditya madgulkar" userId="959d47d9dadc1c6e" providerId="LiveId" clId="{86F44371-8A02-49F1-82AC-14E914A4066B}" dt="2024-08-22T16:19:22.501" v="4292" actId="478"/>
          <ac:spMkLst>
            <pc:docMk/>
            <pc:sldMk cId="2125169603" sldId="291"/>
            <ac:spMk id="2" creationId="{7987F1FF-A34C-5FBF-0848-BE0118288F80}"/>
          </ac:spMkLst>
        </pc:spChg>
        <pc:spChg chg="del">
          <ac:chgData name="aditya madgulkar" userId="959d47d9dadc1c6e" providerId="LiveId" clId="{86F44371-8A02-49F1-82AC-14E914A4066B}" dt="2024-08-22T16:19:24.597" v="4293" actId="478"/>
          <ac:spMkLst>
            <pc:docMk/>
            <pc:sldMk cId="2125169603" sldId="291"/>
            <ac:spMk id="3" creationId="{705749E2-4D10-6B1B-B457-0C1E7773E5C6}"/>
          </ac:spMkLst>
        </pc:spChg>
        <pc:spChg chg="add mod">
          <ac:chgData name="aditya madgulkar" userId="959d47d9dadc1c6e" providerId="LiveId" clId="{86F44371-8A02-49F1-82AC-14E914A4066B}" dt="2024-08-21T17:34:09.235" v="4251"/>
          <ac:spMkLst>
            <pc:docMk/>
            <pc:sldMk cId="2125169603" sldId="291"/>
            <ac:spMk id="4" creationId="{C863B7B4-90EA-D0F2-0414-36B04C82173B}"/>
          </ac:spMkLst>
        </pc:spChg>
        <pc:spChg chg="add mod">
          <ac:chgData name="aditya madgulkar" userId="959d47d9dadc1c6e" providerId="LiveId" clId="{86F44371-8A02-49F1-82AC-14E914A4066B}" dt="2024-08-21T17:34:09.235" v="4251"/>
          <ac:spMkLst>
            <pc:docMk/>
            <pc:sldMk cId="2125169603" sldId="291"/>
            <ac:spMk id="5" creationId="{D2B3A65D-0A1D-9857-A4DF-86DC8695B839}"/>
          </ac:spMkLst>
        </pc:spChg>
        <pc:spChg chg="add mod">
          <ac:chgData name="aditya madgulkar" userId="959d47d9dadc1c6e" providerId="LiveId" clId="{86F44371-8A02-49F1-82AC-14E914A4066B}" dt="2024-08-21T17:34:09.235" v="4251"/>
          <ac:spMkLst>
            <pc:docMk/>
            <pc:sldMk cId="2125169603" sldId="291"/>
            <ac:spMk id="6" creationId="{0E31AC5E-F596-B20F-1F11-64A355935436}"/>
          </ac:spMkLst>
        </pc:spChg>
        <pc:spChg chg="add mod">
          <ac:chgData name="aditya madgulkar" userId="959d47d9dadc1c6e" providerId="LiveId" clId="{86F44371-8A02-49F1-82AC-14E914A4066B}" dt="2024-08-21T17:34:09.235" v="4251"/>
          <ac:spMkLst>
            <pc:docMk/>
            <pc:sldMk cId="2125169603" sldId="291"/>
            <ac:spMk id="7" creationId="{0F2072FB-D857-C9C4-79AC-3FDF219327D0}"/>
          </ac:spMkLst>
        </pc:spChg>
        <pc:picChg chg="add mod">
          <ac:chgData name="aditya madgulkar" userId="959d47d9dadc1c6e" providerId="LiveId" clId="{86F44371-8A02-49F1-82AC-14E914A4066B}" dt="2024-08-21T17:34:09.235" v="4251"/>
          <ac:picMkLst>
            <pc:docMk/>
            <pc:sldMk cId="2125169603" sldId="291"/>
            <ac:picMk id="8" creationId="{3D4041D7-70F3-0B98-B1B1-B938C15EBB9B}"/>
          </ac:picMkLst>
        </pc:picChg>
      </pc:sldChg>
      <pc:sldChg chg="addSp modSp new">
        <pc:chgData name="aditya madgulkar" userId="959d47d9dadc1c6e" providerId="LiveId" clId="{86F44371-8A02-49F1-82AC-14E914A4066B}" dt="2024-08-21T17:34:10.935" v="4252"/>
        <pc:sldMkLst>
          <pc:docMk/>
          <pc:sldMk cId="3929427603" sldId="292"/>
        </pc:sldMkLst>
        <pc:spChg chg="add mod">
          <ac:chgData name="aditya madgulkar" userId="959d47d9dadc1c6e" providerId="LiveId" clId="{86F44371-8A02-49F1-82AC-14E914A4066B}" dt="2024-08-21T17:34:10.935" v="4252"/>
          <ac:spMkLst>
            <pc:docMk/>
            <pc:sldMk cId="3929427603" sldId="292"/>
            <ac:spMk id="4" creationId="{03D4FF2B-0B98-7D4F-0281-93516452FF68}"/>
          </ac:spMkLst>
        </pc:spChg>
        <pc:spChg chg="add mod">
          <ac:chgData name="aditya madgulkar" userId="959d47d9dadc1c6e" providerId="LiveId" clId="{86F44371-8A02-49F1-82AC-14E914A4066B}" dt="2024-08-21T17:34:10.935" v="4252"/>
          <ac:spMkLst>
            <pc:docMk/>
            <pc:sldMk cId="3929427603" sldId="292"/>
            <ac:spMk id="5" creationId="{34D2B894-B9F7-4AFD-C009-58A1AE64B00C}"/>
          </ac:spMkLst>
        </pc:spChg>
        <pc:spChg chg="add mod">
          <ac:chgData name="aditya madgulkar" userId="959d47d9dadc1c6e" providerId="LiveId" clId="{86F44371-8A02-49F1-82AC-14E914A4066B}" dt="2024-08-21T17:34:10.935" v="4252"/>
          <ac:spMkLst>
            <pc:docMk/>
            <pc:sldMk cId="3929427603" sldId="292"/>
            <ac:spMk id="6" creationId="{9415C343-BC47-1581-EB5E-6859F7A03E2E}"/>
          </ac:spMkLst>
        </pc:spChg>
        <pc:spChg chg="add mod">
          <ac:chgData name="aditya madgulkar" userId="959d47d9dadc1c6e" providerId="LiveId" clId="{86F44371-8A02-49F1-82AC-14E914A4066B}" dt="2024-08-21T17:34:10.935" v="4252"/>
          <ac:spMkLst>
            <pc:docMk/>
            <pc:sldMk cId="3929427603" sldId="292"/>
            <ac:spMk id="7" creationId="{1B5D8BD0-6C55-32A4-A89B-61025B5015FB}"/>
          </ac:spMkLst>
        </pc:spChg>
        <pc:picChg chg="add mod">
          <ac:chgData name="aditya madgulkar" userId="959d47d9dadc1c6e" providerId="LiveId" clId="{86F44371-8A02-49F1-82AC-14E914A4066B}" dt="2024-08-21T17:34:10.935" v="4252"/>
          <ac:picMkLst>
            <pc:docMk/>
            <pc:sldMk cId="3929427603" sldId="292"/>
            <ac:picMk id="8" creationId="{5664E7AE-43A5-F5D0-71C6-0B1902E496C7}"/>
          </ac:picMkLst>
        </pc:picChg>
      </pc:sldChg>
      <pc:sldChg chg="addSp delSp modSp new mod">
        <pc:chgData name="aditya madgulkar" userId="959d47d9dadc1c6e" providerId="LiveId" clId="{86F44371-8A02-49F1-82AC-14E914A4066B}" dt="2024-08-21T17:34:19.894" v="4255" actId="478"/>
        <pc:sldMkLst>
          <pc:docMk/>
          <pc:sldMk cId="3625080008" sldId="293"/>
        </pc:sldMkLst>
        <pc:spChg chg="del">
          <ac:chgData name="aditya madgulkar" userId="959d47d9dadc1c6e" providerId="LiveId" clId="{86F44371-8A02-49F1-82AC-14E914A4066B}" dt="2024-08-21T17:34:17.017" v="4254" actId="478"/>
          <ac:spMkLst>
            <pc:docMk/>
            <pc:sldMk cId="3625080008" sldId="293"/>
            <ac:spMk id="2" creationId="{3808F488-1173-1E3A-84C1-2680BF0DBF1E}"/>
          </ac:spMkLst>
        </pc:spChg>
        <pc:spChg chg="del">
          <ac:chgData name="aditya madgulkar" userId="959d47d9dadc1c6e" providerId="LiveId" clId="{86F44371-8A02-49F1-82AC-14E914A4066B}" dt="2024-08-21T17:34:19.894" v="4255" actId="478"/>
          <ac:spMkLst>
            <pc:docMk/>
            <pc:sldMk cId="3625080008" sldId="293"/>
            <ac:spMk id="3" creationId="{65248BD3-1B75-CDAA-4D98-6C81B9DBC87B}"/>
          </ac:spMkLst>
        </pc:spChg>
        <pc:spChg chg="add mod">
          <ac:chgData name="aditya madgulkar" userId="959d47d9dadc1c6e" providerId="LiveId" clId="{86F44371-8A02-49F1-82AC-14E914A4066B}" dt="2024-08-21T17:34:13.239" v="4253"/>
          <ac:spMkLst>
            <pc:docMk/>
            <pc:sldMk cId="3625080008" sldId="293"/>
            <ac:spMk id="4" creationId="{B2189829-0429-13A8-32C6-9443EAC2C557}"/>
          </ac:spMkLst>
        </pc:spChg>
        <pc:spChg chg="add mod">
          <ac:chgData name="aditya madgulkar" userId="959d47d9dadc1c6e" providerId="LiveId" clId="{86F44371-8A02-49F1-82AC-14E914A4066B}" dt="2024-08-21T17:34:13.239" v="4253"/>
          <ac:spMkLst>
            <pc:docMk/>
            <pc:sldMk cId="3625080008" sldId="293"/>
            <ac:spMk id="5" creationId="{C1B2E214-DD3B-3A57-2026-8C211D25B4E6}"/>
          </ac:spMkLst>
        </pc:spChg>
        <pc:spChg chg="add mod">
          <ac:chgData name="aditya madgulkar" userId="959d47d9dadc1c6e" providerId="LiveId" clId="{86F44371-8A02-49F1-82AC-14E914A4066B}" dt="2024-08-21T17:34:13.239" v="4253"/>
          <ac:spMkLst>
            <pc:docMk/>
            <pc:sldMk cId="3625080008" sldId="293"/>
            <ac:spMk id="6" creationId="{A869F62D-ACD7-AD0D-B520-216EE4C8134A}"/>
          </ac:spMkLst>
        </pc:spChg>
        <pc:spChg chg="add mod">
          <ac:chgData name="aditya madgulkar" userId="959d47d9dadc1c6e" providerId="LiveId" clId="{86F44371-8A02-49F1-82AC-14E914A4066B}" dt="2024-08-21T17:34:13.239" v="4253"/>
          <ac:spMkLst>
            <pc:docMk/>
            <pc:sldMk cId="3625080008" sldId="293"/>
            <ac:spMk id="7" creationId="{56AD52D8-6789-10BF-1F95-961D36488B77}"/>
          </ac:spMkLst>
        </pc:spChg>
        <pc:picChg chg="add mod">
          <ac:chgData name="aditya madgulkar" userId="959d47d9dadc1c6e" providerId="LiveId" clId="{86F44371-8A02-49F1-82AC-14E914A4066B}" dt="2024-08-21T17:34:13.239" v="4253"/>
          <ac:picMkLst>
            <pc:docMk/>
            <pc:sldMk cId="3625080008" sldId="293"/>
            <ac:picMk id="8" creationId="{1D74F74A-276D-7518-E5D7-86A6F0CC50CC}"/>
          </ac:picMkLst>
        </pc:picChg>
      </pc:sldChg>
      <pc:sldChg chg="addSp delSp modSp new del mod">
        <pc:chgData name="aditya madgulkar" userId="959d47d9dadc1c6e" providerId="LiveId" clId="{86F44371-8A02-49F1-82AC-14E914A4066B}" dt="2024-08-24T22:49:46.067" v="4742" actId="47"/>
        <pc:sldMkLst>
          <pc:docMk/>
          <pc:sldMk cId="1531944270" sldId="294"/>
        </pc:sldMkLst>
        <pc:spChg chg="del">
          <ac:chgData name="aditya madgulkar" userId="959d47d9dadc1c6e" providerId="LiveId" clId="{86F44371-8A02-49F1-82AC-14E914A4066B}" dt="2024-08-24T22:19:44.850" v="4421" actId="478"/>
          <ac:spMkLst>
            <pc:docMk/>
            <pc:sldMk cId="1531944270" sldId="294"/>
            <ac:spMk id="2" creationId="{FEB55FB0-71A0-8AF8-1EA1-CF46A19BBAA0}"/>
          </ac:spMkLst>
        </pc:spChg>
        <pc:spChg chg="del">
          <ac:chgData name="aditya madgulkar" userId="959d47d9dadc1c6e" providerId="LiveId" clId="{86F44371-8A02-49F1-82AC-14E914A4066B}" dt="2024-08-24T22:19:46.996" v="4422" actId="478"/>
          <ac:spMkLst>
            <pc:docMk/>
            <pc:sldMk cId="1531944270" sldId="294"/>
            <ac:spMk id="3" creationId="{7ABEA5E9-5730-4848-61A4-2A6CFB057FAA}"/>
          </ac:spMkLst>
        </pc:spChg>
        <pc:graphicFrameChg chg="add mod modGraphic">
          <ac:chgData name="aditya madgulkar" userId="959d47d9dadc1c6e" providerId="LiveId" clId="{86F44371-8A02-49F1-82AC-14E914A4066B}" dt="2024-08-24T22:35:28.046" v="4502"/>
          <ac:graphicFrameMkLst>
            <pc:docMk/>
            <pc:sldMk cId="1531944270" sldId="294"/>
            <ac:graphicFrameMk id="4" creationId="{096BAA22-D72A-195D-F76D-A3981A5821AB}"/>
          </ac:graphicFrameMkLst>
        </pc:graphicFrameChg>
      </pc:sldChg>
      <pc:sldChg chg="add">
        <pc:chgData name="aditya madgulkar" userId="959d47d9dadc1c6e" providerId="LiveId" clId="{86F44371-8A02-49F1-82AC-14E914A4066B}" dt="2024-08-26T10:23:33.044" v="4901"/>
        <pc:sldMkLst>
          <pc:docMk/>
          <pc:sldMk cId="2856749977" sldId="294"/>
        </pc:sldMkLst>
      </pc:sldChg>
      <pc:sldChg chg="new del">
        <pc:chgData name="aditya madgulkar" userId="959d47d9dadc1c6e" providerId="LiveId" clId="{86F44371-8A02-49F1-82AC-14E914A4066B}" dt="2024-08-26T12:35:22.486" v="4925" actId="47"/>
        <pc:sldMkLst>
          <pc:docMk/>
          <pc:sldMk cId="2617412956" sldId="295"/>
        </pc:sldMkLst>
      </pc:sldChg>
      <pc:sldChg chg="add">
        <pc:chgData name="aditya madgulkar" userId="959d47d9dadc1c6e" providerId="LiveId" clId="{86F44371-8A02-49F1-82AC-14E914A4066B}" dt="2024-08-26T12:35:20.523" v="4924"/>
        <pc:sldMkLst>
          <pc:docMk/>
          <pc:sldMk cId="519330134" sldId="296"/>
        </pc:sldMkLst>
      </pc:sldChg>
      <pc:sldChg chg="add">
        <pc:chgData name="aditya madgulkar" userId="959d47d9dadc1c6e" providerId="LiveId" clId="{86F44371-8A02-49F1-82AC-14E914A4066B}" dt="2024-08-30T04:31:55.360" v="5063"/>
        <pc:sldMkLst>
          <pc:docMk/>
          <pc:sldMk cId="3832893316" sldId="29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30T04:33:01.9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1289 384,'-729'0,"697"-3,0 0,1-3,-1 0,-33-13,62 18,-21-7,0-1,-33-19,30 14,-35-13,22 14,-43-10,79 22,-1-1,1 1,-1-1,1 0,-1 0,-4-3,9 4,-1 1,0 0,0-1,1 1,-1 0,0-1,1 1,-1-1,1 1,-1-1,1 0,-1 1,1-1,-1 0,1 1,-1-1,1 0,0 1,-1-1,1 0,0 0,0 1,0-1,-1 0,1 0,0 1,0-1,0 0,0 0,0 0,0 1,1-1,-1 0,0 0,0 1,1-1,-1 0,0 0,1 1,-1-1,0 0,1 1,-1-1,1 0,1 0,5-5,1 1,0 0,0 0,0 1,0 0,1 1,0-1,0 2,9-3,10-3,75-24,1 3,194-25,246 42,-514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3:45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713 78 24575,'7'-6'0,"0"1"0,1 0 0,0 0 0,0 0 0,0 1 0,0 0 0,10-2 0,1-2 0,-2 2 0,0 0 0,0 1 0,0 1 0,0 1 0,35-2 0,92 6 0,-71 1 0,840-1 0,-494-1 0,-413-1 0,-1 1 0,0 1 0,1-1 0,-1 1 0,0 0 0,0 0 0,7 2 0,-10-2 0,0 0 0,0 1 0,-1-1 0,1 0 0,0 0 0,-1 1 0,1-1 0,-1 1 0,1-1 0,-1 1 0,0 0 0,1-1 0,-1 1 0,0 0 0,0 0 0,0 0 0,-1 0 0,1 0 0,0 0 0,0 4 0,6 23 0,-3-14 0,0 0 0,-1 0 0,1 28 0,-4-39 0,0 0 0,0 0 0,-1 0 0,1 0 0,-1 0 0,0 0 0,0 0 0,0 0 0,-1 0 0,0 0 0,1 0 0,-1-1 0,0 1 0,-1-1 0,1 1 0,-1-1 0,1 0 0,-7 5 0,-9 4 0,0-1 0,0-1 0,-1 0 0,0-2 0,0 0 0,-31 7 0,21-7 0,1-3 0,-1 0 0,-42 1 0,31-4 0,-41 9 0,4 0 0,0-3 0,-155-5 0,136-4 0,74 2 0,-1 2 0,1 0 0,-31 9 0,27-6 0,-51 6 0,-296-9 0,192-5 0,-449 2 0,625 0 0,-2 0 0,-1 0 0,1 0 0,0 1 0,-1 0 0,-8 2 0,14-2 0,0-1 0,1 1 0,-1 0 0,0 0 0,1 0 0,-1 0 0,0 0 0,1 0 0,0 0 0,-1 0 0,1 1 0,0-1 0,-1 1 0,1-1 0,0 1 0,0-1 0,0 1 0,0-1 0,1 1 0,-1 0 0,0 0 0,1-1 0,-1 1 0,1 0 0,-1 0 0,1 2 0,-1 7 0,1-1 0,0 1 0,0-1 0,1 1 0,0-1 0,1 0 0,1 1 0,-1-1 0,6 12 0,4 5 0,29 49 0,-8-19 0,-28-46 0,0 0 0,-1 1 0,3 16 0,-5-19 0,0 0 0,1-1 0,0 1 0,0-1 0,7 11 0,-8-16 0,0 0 0,1 0 0,-1 0 0,1 0 0,-1-1 0,1 0 0,0 1 0,0-1 0,0 0 0,0 0 0,1-1 0,-1 1 0,0-1 0,1 1 0,-1-1 0,1 0 0,4 0 0,28 4 0,-1-2 0,1-2 0,63-6 0,-9 1 0,-62 2 0,-1-1 0,1-1 0,-1-2 0,-1-1 0,1 0 0,-1-2 0,-1-2 0,43-22 0,-27 13 0,2 3 0,-1 1 0,2 1 0,45-7 0,-41 13 0,52-12 0,-69 14 0,0 1 0,1 1 0,47 1 0,-40 2 0,60-10 0,161-33 0,-189 36 0,1 2 0,-1 4 0,75 6 0,-24 0 0,-19-2 0,125-4 0,-213 1 0,-1-1 0,0-1 0,0 0 0,0-1 0,20-10 0,-17 7 0,0 1 0,31-8 0,-39 13 0,0 0 0,0 0 0,-1 1 0,1 1 0,0-1 0,0 2 0,0-1 0,13 3 0,-19-2 0,0 0 0,0 0 0,0 1 0,0-1 0,0 1 0,0-1 0,-1 1 0,1 0 0,0 0 0,-1 0 0,0 1 0,1-1 0,-1 1 0,0-1 0,0 1 0,0 0 0,-1-1 0,1 1 0,-1 0 0,1 0 0,-1 0 0,0 0 0,0 1 0,0-1 0,0 6 0,2 21 0,0 0 0,-2 0 0,-5 46 0,1-17 0,1-42 0,-1 1 0,0-1 0,-1 1 0,-1-1 0,-1-1 0,0 1 0,-1-1 0,-12 21 0,-20 51 0,34-72 0,1 0 0,-3 25 0,5-25 0,-1-1 0,-6 20 0,9-34 0,0 0 0,0-1 0,-1 1 0,1 0 0,0 0 0,0-1 0,-1 1 0,1 0 0,-1 0 0,1-1 0,-1 1 0,1 0 0,-1-1 0,1 1 0,-1-1 0,1 1 0,-1 0 0,0-1 0,1 1 0,-1-1 0,0 0 0,0 1 0,1-1 0,-1 0 0,0 1 0,0-1 0,1 0 0,-1 0 0,0 0 0,0 1 0,0-1 0,0 0 0,1 0 0,-1 0 0,0-1 0,0 1 0,0 0 0,1 0 0,-1 0 0,0 0 0,0-1 0,0 1 0,1 0 0,-1-1 0,0 1 0,1-1 0,-1 1 0,-1-2 0,-4-2 0,0-1 0,1 0 0,0 0 0,-7-8 0,10 10 0,-10-9 0,-38-45 0,-72-105 0,119 157 0,0 0 0,0 0 0,0 0 0,-1 1 0,0-1 0,0 1 0,0 0 0,-1 0 0,1 0 0,-1 1 0,0-1 0,0 1 0,0 0 0,0 1 0,0-1 0,-1 1 0,1 0 0,-1 0 0,0 1 0,0 0 0,-8-1 0,-47-2 0,-101 6 0,52 2 0,60-5 0,-75 4 0,106-1 0,0 1 0,1 0 0,-1 1 0,-28 11 0,-16 12 0,41-16 0,-1-2 0,0 0 0,0-1 0,-48 9 0,-116 18 0,132-21 0,-1-4 0,-72 6 0,-348-14 0,233-5 0,-201 3 0,437 0 0,0 0 0,1 0 0,-1 1 0,0 0 0,0 0 0,1 1 0,-1 0 0,-12 5 0,16-6 0,1 1 0,-1 0 0,0 0 0,0 0 0,1 1 0,-1-1 0,1 1 0,0 0 0,0-1 0,0 1 0,0 0 0,0 0 0,1 0 0,-1 0 0,1 0 0,0 1 0,0-1 0,0 0 0,0 7 0,-1 2 0,1 0 0,0 0 0,1 0 0,0 0 0,1 0 0,1 0 0,4 21 0,5 4 0,17 38 0,-3-6 0,-19-54 0,0 0 0,1 0 0,1 0 0,0-1 0,1-1 0,20 25 0,75 65 0,-40-43 0,-51-48 0,6 8 0,36 27 0,-48-42 0,0 0 0,1 0 0,0-1 0,0 0 0,1 0 0,-1-1 0,1 0 0,17 3 0,8 0 0,45 7 0,141 6 0,-126-18 0,146-4 0,-215-1 0,0-1 0,-1-1 0,0-2 0,0 0 0,42-21 0,42-14 0,-12 10 0,30-9 0,-111 36 0,0 1 0,0-2 0,-1 0 0,0-1 0,0 0 0,-1-1 0,0-1 0,0 0 0,-1-1 0,-1 0 0,0 0 0,0-1 0,12-20 0,-21 30 0,-1-1 0,1 1 0,-1-1 0,0 1 0,0-1 0,0 1 0,0-1 0,0 0 0,-1 0 0,1 1 0,-1-1 0,0 0 0,0 0 0,0 0 0,0 0 0,0 1 0,-1-1 0,1 0 0,-1 0 0,0 1 0,0-1 0,0 0 0,0 1 0,0-1 0,0 1 0,-1-1 0,1 1 0,-1 0 0,0-1 0,1 1 0,-1 0 0,-4-3 0,-7-6 0,0 1 0,0 0 0,-1 1 0,-23-11 0,21 11 0,-37-17 0,-89-31 0,73 31 0,30 13 0,-64-12 0,62 16 0,-53-19 0,65 19 0,-1 0 0,0 2 0,0 1 0,-58-3 0,-126 10 0,89 2 0,-352-3 0,473 0 0,-2-1 0,0 1 0,0 0 0,0 1 0,1-1 0,-1 1 0,0 1 0,-7 1 0,13-3 0,-1 1 0,1-1 0,-1 0 0,1 0 0,0 1 0,-1-1 0,1 0 0,-1 0 0,1 1 0,0-1 0,-1 0 0,1 1 0,0-1 0,0 1 0,-1-1 0,1 0 0,0 1 0,0-1 0,-1 1 0,1-1 0,0 1 0,0-1 0,0 1 0,0-1 0,0 1 0,0-1 0,0 1 0,0-1 0,0 1 0,0-1 0,0 0 0,0 1 0,0-1 0,0 1 0,0-1 0,0 1 0,1-1 0,-1 1 0,0-1 0,0 1 0,1-1 0,-1 0 0,0 1 0,0-1 0,1 0 0,-1 1 0,0-1 0,1 0 0,-1 1 0,1-1 0,-1 0 0,1 1 0,22 15 0,35 14 0,119 41 0,-142-60 0,1-2 0,0-1 0,0-2 0,73 3 0,1002-12 0,-1100 3 0,1-1 0,-1 0 0,1-1 0,-1-1 0,0 0 0,0 0 0,0-1 0,0 0 0,10-6 0,10-8 0,45-34 0,-18 10 0,-38 28 0,-2-1 0,1-1 0,-2 0 0,28-34 0,-39 42 0,1 1 0,0 0 0,1 0 0,0 0 0,0 1 0,0 1 0,1-1 0,0 1 0,0 1 0,0 0 0,15-5 0,1-1 0,-1-1 0,0 0 0,27-20 0,-26 16 0,1 0 0,36-14 0,44-13 0,71-24 0,-147 57 0,1 1 0,0 2 0,62-6 0,-85 12 0,1 0 0,-1 0 0,1 1 0,-1 0 0,1 0 0,-1 1 0,1 0 0,11 5 0,-17-5 0,1 0 0,0 0 0,-1 0 0,0 0 0,1 0 0,-1 1 0,0 0 0,0 0 0,0 0 0,-1 0 0,1 0 0,-1 0 0,0 1 0,1-1 0,-2 1 0,1 0 0,0-1 0,-1 1 0,2 7 0,2 19 0,-1 1 0,-2 0 0,-1 0 0,-6 56 0,1-3 0,1-46 0,-1 0 0,-3 0 0,-20 71 0,18-83 0,-2 0 0,-22 40 0,18-39 0,-18 50 0,26-59 0,-2 0 0,-12 22 0,11-23 0,1 2 0,-8 20 0,2 10 0,-14 82 0,27-122 0,0 0 0,-1 0 0,0 0 0,0 0 0,-1-1 0,0 0 0,0 0 0,-1 0 0,0 0 0,-1-1 0,1 1 0,-2-2 0,1 1 0,-1 0 0,1-1 0,-2-1 0,1 1 0,-15 7 0,9-6 0,0-1 0,0-1 0,-1 0 0,1-1 0,-1-1 0,0 0 0,0-1 0,0 0 0,0-1 0,-1 0 0,-20-3 0,31 2 0,1-1 0,-1 1 0,0-1 0,1 0 0,-1 0 0,1-1 0,-1 1 0,1 0 0,0-1 0,0 0 0,0 0 0,-1 0 0,2 0 0,-1-1 0,0 1 0,0-1 0,1 1 0,0-1 0,-1 0 0,1 0 0,0 0 0,0 0 0,1-1 0,-1 1 0,1 0 0,-1-1 0,1 1 0,0-1 0,0-4 0,-2-11 0,1 0 0,0 0 0,2 0 0,2-29 0,0 23 0,0-56 0,-2 24 0,15-98 0,-12 136 0,1 1 0,2-1 0,-1 1 0,2 0 0,1 0 0,0 1 0,1 0 0,1 0 0,12-16 0,-8 15 0,0 0 0,-2-1 0,-1-1 0,0 0 0,15-39 0,-23 52 0,0 1 0,0 0 0,1 0 0,0 0 0,0 0 0,0 0 0,1 1 0,0 0 0,11-10 0,14-16 0,-29 31 0,0-1 0,-1 0 0,1 1 0,-1-1 0,1 0 0,-1 0 0,1 1 0,-1-1 0,1 0 0,-1 0 0,1 0 0,-1 0 0,0 0 0,0 0 0,1 0 0,-1 1 0,0-1 0,0 0 0,0 0 0,0 0 0,0 0 0,0 0 0,0 0 0,0 0 0,-1 0 0,1-1 0,-1 1 0,0 0 0,0 0 0,0 0 0,0 0 0,0 0 0,0 1 0,0-1 0,-1 0 0,1 1 0,0-1 0,0 1 0,0-1 0,-1 1 0,1-1 0,0 1 0,-2 0 0,-5-2 0,1 2 0,-1-1 0,0 1 0,0 0 0,-9 2 0,-17 4 0,1 1 0,0 2 0,0 1 0,-37 17 0,48-16 0,1 0 0,0 1 0,1 2 0,0 0 0,1 1 0,-29 29 0,-98 118 0,138-153 0,0 1 0,1 1 0,-9 14 0,-9 14 0,16-26 0,1 1 0,0 1 0,1-1 0,1 1 0,-9 30 0,10-28 0,-1 0 0,0-1 0,-2 1 0,-15 26 0,8-23 0,-28 27 0,30-33 0,0 0 0,1 1 0,-21 33 0,28-40 0,0-1 0,0 1 0,0 0 0,-1-1 0,-1 0 0,1-1 0,-1 0 0,0 0 0,0 0 0,-1 0 0,1-1 0,-1-1 0,-11 5 0,15-7 0,-1 0 0,1-1 0,-1 1 0,0-1 0,1 0 0,-1-1 0,0 1 0,0-1 0,0 0 0,0 0 0,1 0 0,-1-1 0,0 0 0,0 0 0,1 0 0,-1 0 0,0-1 0,1 0 0,-1 0 0,1 0 0,0 0 0,0-1 0,0 0 0,0 0 0,0 0 0,-4-5 0,1 1 0,1-1 0,0 0 0,1-1 0,0 1 0,-7-16 0,-10-19 0,7 18 0,2-1 0,1-1 0,-16-51 0,16 42 0,-26-55 0,30 74 0,1-1 0,0 0 0,-5-30 0,9 33 0,-1-1 0,-1 0 0,0 1 0,-2 0 0,-11-22 0,10 23 0,1 0 0,0-1 0,-5-16 0,5 13 0,7 18 0,0 0 0,0 0 0,0 0 0,0 0 0,0 0 0,0 1 0,0-1 0,0 0 0,0 0 0,0 0 0,0 0 0,0 0 0,0 0 0,0 0 0,0 0 0,0 0 0,0 0 0,0 0 0,0 0 0,-1 0 0,1 0 0,0 0 0,0 0 0,0 0 0,0 0 0,0 0 0,0 0 0,0 0 0,0 0 0,0 0 0,0 0 0,0 0 0,0 0 0,0 0 0,0 0 0,0 0 0,0 0 0,0 0 0,-1 0 0,1 0 0,0 0 0,0 0 0,0-1 0,0 1 0,0 0 0,0 0 0,0 0 0,0 0 0,0 0 0,0 0 0,0 0 0,0 0 0,0 0 0,0 0 0,0 0 0,0 0 0,-2 9 0,1 15 0,1-7 0,0 30 0,1 0 0,2 0 0,2 0 0,13 53 0,-15-88 0,0 0 0,2 0 0,-1-1 0,1 1 0,1-1 0,0 0 0,0 0 0,1-1 0,1 0 0,0 0 0,0 0 0,0-1 0,2-1 0,-1 1 0,1-2 0,0 1 0,0-1 0,1-1 0,0 0 0,23 9 0,-10-6 0,0-2 0,0-1 0,0-1 0,1-1 0,-1-2 0,1 0 0,0-1 0,0-2 0,0 0 0,-1-2 0,1 0 0,-1-2 0,0-1 0,0 0 0,0-2 0,-1-1 0,0-1 0,-1-1 0,26-17 0,-14 4 0,-2-1 0,-1-1 0,-1-2 0,-2-1 0,-1-2 0,-1 0 0,-1-2 0,-2 0 0,-2-2 0,0-1 0,-3 0 0,16-43 0,-21 43 0,-2-1 0,-1 0 0,-2 0 0,-1-1 0,2-59 0,-9 66 0,-1 0 0,-1 1 0,-1-1 0,-2 1 0,-1 0 0,-2 0 0,-14-37 0,11 41 0,-2 0 0,0 1 0,-2 0 0,-1 2 0,-1-1 0,-1 2 0,-1 0 0,0 2 0,-2 0 0,0 1 0,-2 1 0,-32-20 0,28 21 0,-1 1 0,-1 2 0,0 1 0,-1 1 0,0 1 0,-1 2 0,0 1 0,-1 2 0,0 1 0,-54-2 0,-86 13 0,166-4 0,0-1 0,0 1 0,0 0 0,0 0 0,0 0 0,0 1 0,1 0 0,0 0 0,-1 1 0,1-1 0,0 1 0,0 0 0,1 0 0,-1 1 0,1 0 0,0-1 0,1 1 0,-1 1 0,1-1 0,0 0 0,0 1 0,0 0 0,-2 7 0,-2 9 0,0 0 0,1 0 0,2 1 0,0-1 0,-1 24 0,3-18 0,1-1 0,2 1 0,0-1 0,7 37 0,-4-47 0,0 0 0,1-1 0,1 0 0,1 0 0,0 0 0,1 0 0,1-1 0,10 14 0,-7-12 0,1-1 0,0-1 0,1 1 0,1-2 0,1 0 0,19 13 0,-26-21 0,-1-1 0,2 0 0,-1 0 0,0-1 0,1 0 0,0-1 0,0 0 0,0-1 0,0 0 0,0 0 0,0-1 0,1 0 0,-1-1 0,13-1 0,-17 0 0,0-1 0,0 1 0,0-1 0,0-1 0,0 1 0,0-1 0,-1 0 0,0 0 0,1 0 0,-1-1 0,0 0 0,-1 0 0,1 0 0,-1-1 0,0 1 0,0-1 0,0 0 0,5-9 0,2-5 0,-1-1 0,-1 0 0,0 0 0,6-23 0,-5 6 0,-1 0 0,-1 0 0,-2-1 0,-2 0 0,-1 0 0,-2 0 0,-2 0 0,-9-63 0,6 78 0,-1 0 0,0 0 0,-2 1 0,-1 0 0,0 0 0,-2 1 0,0 0 0,-2 0 0,0 1 0,-1 1 0,-1 0 0,-1 1 0,0 1 0,-2 0 0,-23-19 0,30 28 0,1 1 0,-1 0 0,0 1 0,-1 1 0,0-1 0,0 2 0,0-1 0,0 1 0,-1 1 0,1 0 0,-1 1 0,0 0 0,0 1 0,0 0 0,0 1 0,0 0 0,0 1 0,0 1 0,0 0 0,1 0 0,-1 1 0,1 0 0,-1 1 0,1 1 0,0-1 0,0 2 0,1 0 0,0 0 0,0 1 0,0 0 0,1 0 0,-16 17 0,8-4 0,0 0 0,2 1 0,0 0 0,2 1 0,0 1 0,-18 48 0,5 1 0,-16 79 0,21-65 0,4 2 0,4 0 0,-3 122 0,15-164 0,3 1 0,2-1 0,1 0 0,3-1 0,2 1 0,1-1 0,3-1 0,24 54 0,-30-80 0,1-1 0,1 1 0,1-2 0,1 1 0,0-2 0,0 0 0,2 0 0,22 19 0,-27-27 0,1 0 0,-1-1 0,1 0 0,0-1 0,1 0 0,-1 0 0,1-1 0,0 0 0,0-1 0,0-1 0,1 1 0,-1-2 0,1 0 0,-1 0 0,21-2 0,-27 1 0,0-1 0,0 0 0,0 0 0,-1-1 0,1 1 0,0-1 0,-1 0 0,1 0 0,-1-1 0,1 1 0,-1-1 0,0 0 0,0 0 0,-1-1 0,1 1 0,-1-1 0,1 1 0,3-8 0,-2 4 0,-1 0 0,0 0 0,-1 0 0,0-1 0,0 1 0,-1-1 0,1 0 0,-2 0 0,1 0 0,-1 0 0,0-9 0,-1 9 0,0 1 0,0-1 0,-1 0 0,0 1 0,-1-1 0,1 1 0,-1-1 0,-1 1 0,0 0 0,0 0 0,-7-12 0,8 15 0,-1 0 0,0 1 0,0-1 0,0 1 0,-1-1 0,0 1 0,1 0 0,-1 0 0,0 0 0,0 1 0,0-1 0,-1 1 0,1 0 0,-1 1 0,1-1 0,-1 1 0,1-1 0,-1 1 0,-7 0 0,8 1 0,-1 0 0,1 1 0,0-1 0,0 1 0,0 0 0,-1 0 0,1 0 0,0 1 0,-5 2 0,8-4 0,0 1 0,0-1 0,1 0 0,-1 1 0,0-1 0,0 1 0,0-1 0,0 1 0,1-1 0,-1 1 0,0 0 0,0-1 0,1 1 0,-1 0 0,1-1 0,-1 1 0,0 0 0,1 0 0,0 0 0,-1 0 0,1-1 0,-1 1 0,1 0 0,0 0 0,0 0 0,0 0 0,-1 0 0,1 0 0,0 0 0,0 0 0,0 0 0,0 0 0,1 0 0,-1 0 0,0 0 0,0 0 0,0 0 0,1 0 0,-1-1 0,1 1 0,-1 0 0,0 0 0,1 0 0,0 0 0,0 0 0,1 1 0,-1 0 0,1-1 0,0 1 0,0-1 0,0 0 0,0 1 0,0-1 0,1 0 0,-1 0 0,0 0 0,0-1 0,1 1 0,-1-1 0,0 1 0,1-1 0,-1 0 0,1 1 0,-1-1 0,0-1 0,1 1 0,-1 0 0,1-1 0,-1 1 0,0-1 0,1 1 0,-1-1 0,0 0 0,0 0 0,4-3 0,1 1 0,0-1 0,-1 1 0,0-2 0,0 1 0,0-1 0,0 0 0,-1 0 0,9-11 0,-3-2 0,-1 0 0,-1-1 0,-1 0 0,-1 0 0,0-1 0,-1 1 0,-2-2 0,0 1 0,-1 0 0,-1-1 0,0 1 0,-2-1 0,-3-25 0,2 38 0,0 0 0,-1 0 0,0 1 0,-1-1 0,1 1 0,-2-1 0,1 1 0,-1 0 0,0 0 0,0 1 0,-1-1 0,0 1 0,0 0 0,0 0 0,-1 1 0,0-1 0,0 1 0,0 1 0,-13-8 0,6 5 0,1 0 0,-1 2 0,0-1 0,-1 1 0,0 1 0,1 1 0,-1 0 0,0 0 0,-1 2 0,-16-1 0,27 2 0,0 0 0,0 1 0,1-1 0,-1 1 0,0 0 0,1 0 0,-1 0 0,0 0 0,1 1 0,-1-1 0,1 1 0,0 0 0,0 0 0,0 1 0,0-1 0,0 0 0,0 1 0,0 0 0,1 0 0,-1-1 0,1 2 0,0-1 0,0 0 0,0 0 0,0 1 0,-1 5 0,-3 7 0,1 0 0,1 1 0,0 0 0,-1 26 0,4-40 0,-5 65 0,4 1 0,2-1 0,3 0 0,3 0 0,3 0 0,30 112 0,-32-156 0,1-1 0,0 1 0,2-1 0,1-1 0,16 27 0,-21-40 0,0 0 0,1 0 0,0-1 0,0 0 0,1 0 0,0-1 0,1 0 0,-1 0 0,1-1 0,0 0 0,1-1 0,0 0 0,-1 0 0,16 4 0,-13-6 0,-1 0 0,1-1 0,0 0 0,-1-1 0,1 0 0,0-1 0,0-1 0,0 0 0,22-5 0,-27 5 0,0-1 0,0-1 0,-1 1 0,1-1 0,-1-1 0,0 1 0,1-1 0,-2 0 0,1 0 0,0-1 0,-1 1 0,0-1 0,0-1 0,0 1 0,-1-1 0,0 1 0,7-13 0,-4 0 0,0 1 0,-1-1 0,-1-1 0,0 1 0,-2-1 0,0 1 0,-1-1 0,-1 0 0,0 0 0,-2 0 0,-2-19 0,-3-3 0,-1 0 0,-3 0 0,-1 1 0,-16-40 0,10 37 0,-2-1 0,-2 2 0,-1 1 0,-2 0 0,-3 2 0,-50-60 0,62 83 0,0 1 0,0 0 0,-2 2 0,0 0 0,0 0 0,-1 2 0,-1 0 0,1 1 0,-2 1 0,0 1 0,0 0 0,0 2 0,-1 0 0,1 2 0,-1 0 0,-1 1 0,-23 0 0,32 3 0,-2-1 0,0 1 0,0 1 0,0 0 0,0 1 0,-18 4 0,30-4 0,-1-1 0,1 0 0,-1 1 0,1 0 0,-1-1 0,1 1 0,0 1 0,0-1 0,0 0 0,0 1 0,0 0 0,1-1 0,-1 1 0,1 0 0,0 0 0,-1 1 0,1-1 0,1 0 0,-1 1 0,0-1 0,1 1 0,0-1 0,0 1 0,0 0 0,0 5 0,-2 18-148,2 0 0,2 45 0,0-53-773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B16D3-0411-4C11-9B77-60BD379E58C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7C91E-574E-439D-931C-2704B3B71F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73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C91E-574E-439D-931C-2704B3B71F8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94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C91E-574E-439D-931C-2704B3B71F8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54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C91E-574E-439D-931C-2704B3B71F8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3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C91E-574E-439D-931C-2704B3B71F8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14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7C91E-574E-439D-931C-2704B3B71F8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53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C3B4-5F96-8F83-FA8A-C6F2C9561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71694-1AA9-7877-45D2-4B3C6D5C3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7930B-98BE-41AF-D91C-29AD9640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952E-B34E-5C23-9425-6A471E85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24B6-69BA-CEA2-1EE1-E4309A24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30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8F7D-E500-788E-49A3-F652708C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8A307-413D-251B-E017-127E804C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8198-5AA0-3330-E531-B7E3E203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69037-9ED1-E69F-0796-17BAD41F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E031-EF36-5141-D315-84366BB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6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1A105-955D-2A20-805B-B34061701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CAF76-52DA-BD2E-877B-0BCF290D5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107C7-4B02-DBDE-9EAE-93C3ADEC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73DB-1B3F-68F6-1B5D-689360CA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92F0-202E-7C4E-EE0D-2FA347EE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8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0B41-9CEA-F38F-BAE0-B548BD6E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61C9-D9C8-D7F1-C51A-8DFB3B906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3695-E184-1BCF-3B91-FE227808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CBC4E-87DB-4368-3DD1-3366A17E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5D54-21E2-87D6-3719-C14603F9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6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DA8F-D131-7B09-EAB2-0621C618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80F76-437D-DF17-B748-EEB26699C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DC6E2-A3B0-67CB-7457-5167C51F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8446-4E62-40ED-A598-59288184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E987B-DDB9-21CB-2A78-82C0980B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4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24F-654C-4F79-A693-D860A8D2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A570-E84F-0AD2-4876-2823414C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53A5-31F2-2DEE-BBC4-E61714969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40E45-5441-914C-BF41-DDDAD52B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7D0D0-635F-939C-C1B3-46ACC897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A37DD-7D38-0360-639D-559C5584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8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76A6-0E6C-C80E-A154-296360C9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56AC4-C836-F47A-0DBB-6E4D226C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63B6B-9C41-1F0B-1027-03318958B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59B0-AA91-4301-8D39-8DC3B3980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47FD8-3F85-7575-72FE-88B9E199E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C6124-62EC-828D-0A00-82242B13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D1B61-3071-7357-CA01-B8F576E2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52F00-7661-E366-3763-AB950559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2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4D5F-99E4-9D36-A96B-8E8F7011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79208-FFA9-5CF8-B818-1380C2B7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CAB2E-6488-7BE0-A37B-17434FEF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7B90-3E00-340A-1A6A-8F62D1C8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91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A4F55-06FD-322A-41BE-488381B2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43273-CA8E-0455-F9D9-A299F9A4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DCFFA-5160-9C5B-E28D-F4C2AF5F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9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7A13-2C70-A80C-97F6-1DBA97D8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8EE1-07CE-E8C4-82CE-DD5D8E56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D9763-C2BB-D4DC-C4C6-22839FA2B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58CF2-B739-A362-1BD7-B30A67D4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ACAAD-F117-2A80-31E9-39656491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01CFD-EF44-7242-8E09-6E6BCE2D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52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B9E3-C3AD-71F1-6103-36417E94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A5EAD-8F67-D309-10E9-143FE6F09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4C1F0-7513-D467-E0AE-43CDE368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126C9-5752-A641-4439-9C5C2F8F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65738-C146-329C-54F2-414BE8CD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0A1F-4D5D-C520-5BB4-ADDFA91B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1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8C7E6-E1B0-DD96-11F3-AA10FD72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25C4A-435B-BE5C-079C-C7218872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B6C95-9155-4022-C25B-E59E592C2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FC361-768C-45CE-A238-5AD3C039F6EF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6FBBA-4642-4347-710C-1346CB75D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48CC9-08F4-2011-0573-190EF4742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9EB06-62E8-48FA-8C7D-76BA5552F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030399223013166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://arxiv.org/pdf/2404.13673v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64530871_An_Ontology_for_Defect_Detection_in_Metal_Additive_Manufacturing" TargetMode="External"/><Relationship Id="rId5" Type="http://schemas.openxmlformats.org/officeDocument/2006/relationships/hyperlink" Target="http://arxiv.org/pdf/2311.07821v1" TargetMode="External"/><Relationship Id="rId4" Type="http://schemas.openxmlformats.org/officeDocument/2006/relationships/hyperlink" Target="https://www.sciencedirect.com/science/article/pii/S027861252400081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6.jp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s://openclipart.org/detail/24523/-by--24523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openclipart.org/detail/24523/-by--245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928C2-5796-AB79-7E78-9B2F5E79B28D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240CBC-5F75-35E3-2199-CD2BA8B66D81}"/>
              </a:ext>
            </a:extLst>
          </p:cNvPr>
          <p:cNvSpPr txBox="1">
            <a:spLocks/>
          </p:cNvSpPr>
          <p:nvPr/>
        </p:nvSpPr>
        <p:spPr>
          <a:xfrm>
            <a:off x="316636" y="54407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Slide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63FC2F-DA5E-3CCA-2D6E-46650A3BD7D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3D3477-F488-7C27-56B2-BD034E3E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32B3E-172C-FC8A-A468-29602C44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0C3A6-392F-8FB4-C7CA-6E9F9462ADA2}"/>
              </a:ext>
            </a:extLst>
          </p:cNvPr>
          <p:cNvSpPr txBox="1"/>
          <p:nvPr/>
        </p:nvSpPr>
        <p:spPr>
          <a:xfrm>
            <a:off x="568910" y="1136138"/>
            <a:ext cx="1122835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Learning-Based Control System Simulation for In-Situ Monitoring of Additive Manufacturing Process.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Quality and Efficiency of Direct Energy Deposition Process.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Aditya Manoj Madgulkar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Gopinath Muvvala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6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39D2C0-0930-E88E-A768-FC60E0841E45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D73F22-F6D2-AB2D-F599-8A51E58F980E}"/>
              </a:ext>
            </a:extLst>
          </p:cNvPr>
          <p:cNvSpPr txBox="1">
            <a:spLocks/>
          </p:cNvSpPr>
          <p:nvPr/>
        </p:nvSpPr>
        <p:spPr>
          <a:xfrm>
            <a:off x="316635" y="416601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WC Cladding- Pyrometer Distance Calibration- 3mm, 5mm, 7mm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27775-2108-73E1-E336-959AF885505B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63B776-FAFF-4992-E0C5-C936D7AF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125EB-4FE4-860A-E634-2B37B245F4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7E052A-9117-A772-376E-EDFB54A0AB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4"/>
          <a:stretch/>
        </p:blipFill>
        <p:spPr>
          <a:xfrm>
            <a:off x="8199840" y="1589902"/>
            <a:ext cx="3763557" cy="3459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FBFB16-620D-4790-709B-E09A9E492AF3}"/>
              </a:ext>
            </a:extLst>
          </p:cNvPr>
          <p:cNvGrpSpPr/>
          <p:nvPr/>
        </p:nvGrpSpPr>
        <p:grpSpPr>
          <a:xfrm>
            <a:off x="228600" y="1589902"/>
            <a:ext cx="7774576" cy="3503714"/>
            <a:chOff x="228600" y="1589902"/>
            <a:chExt cx="7774576" cy="35037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25CED2-4DF5-4671-C1EE-FA1737F6E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77"/>
            <a:stretch/>
          </p:blipFill>
          <p:spPr>
            <a:xfrm>
              <a:off x="228600" y="1612592"/>
              <a:ext cx="3763559" cy="348102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4464E6-E1D1-A6EC-C504-A49F1BF61DD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64"/>
            <a:stretch/>
          </p:blipFill>
          <p:spPr>
            <a:xfrm>
              <a:off x="4239618" y="1589902"/>
              <a:ext cx="3763558" cy="3459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4180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2B19-A0CD-DE1F-4037-B514C35A9CFA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D9B794-A5B4-9D6A-DCBE-2075E5D6DC5F}"/>
              </a:ext>
            </a:extLst>
          </p:cNvPr>
          <p:cNvSpPr txBox="1">
            <a:spLocks/>
          </p:cNvSpPr>
          <p:nvPr/>
        </p:nvSpPr>
        <p:spPr>
          <a:xfrm>
            <a:off x="321471" y="577050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Without-Post Heat at 7 mm Distance from Melt pool</a:t>
            </a:r>
            <a:b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05482-5850-7E69-3391-625EDBE7D86A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67E3E5-F5BC-1848-14D4-CC1A61FF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E5E1D-4B55-BAEC-C0F7-2647419A4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ED378-91C2-CCD5-0B41-61B4CB67B52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t="4636" r="7500"/>
          <a:stretch/>
        </p:blipFill>
        <p:spPr>
          <a:xfrm>
            <a:off x="6096000" y="838371"/>
            <a:ext cx="5835600" cy="50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A2E1E-3068-61A9-CB5B-B481E3492F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r="7500" b="1329"/>
          <a:stretch/>
        </p:blipFill>
        <p:spPr>
          <a:xfrm>
            <a:off x="155902" y="838371"/>
            <a:ext cx="5835600" cy="50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97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D8E362-876B-4410-B4D9-395E24159BB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DAEFDA-7C98-5116-DD6A-A4B553B58E88}"/>
              </a:ext>
            </a:extLst>
          </p:cNvPr>
          <p:cNvSpPr txBox="1">
            <a:spLocks/>
          </p:cNvSpPr>
          <p:nvPr/>
        </p:nvSpPr>
        <p:spPr>
          <a:xfrm>
            <a:off x="316638" y="577050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Without-Post Heat at 7 mm Distance from Melt pool</a:t>
            </a:r>
            <a:b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A9F2E-EF1F-9902-4641-7A4D3D1D0D55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C0F848-99DC-F3BE-D136-F10EA3F1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8F85-42ED-12B1-93CF-172363106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6A688-C21A-1EC8-4CA5-8B89EC53EA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4511" r="7589"/>
          <a:stretch/>
        </p:blipFill>
        <p:spPr>
          <a:xfrm>
            <a:off x="158318" y="838371"/>
            <a:ext cx="5835600" cy="50400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57A87-C9EC-85BD-92E7-CF40FD98D6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4511" r="7856"/>
          <a:stretch/>
        </p:blipFill>
        <p:spPr>
          <a:xfrm>
            <a:off x="6152238" y="838371"/>
            <a:ext cx="5835600" cy="50400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9000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AE4A0E-D158-4139-C1BF-4FB51579209C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136ECC-9C20-4614-8868-34694EB5A4CC}"/>
              </a:ext>
            </a:extLst>
          </p:cNvPr>
          <p:cNvSpPr txBox="1">
            <a:spLocks/>
          </p:cNvSpPr>
          <p:nvPr/>
        </p:nvSpPr>
        <p:spPr>
          <a:xfrm>
            <a:off x="369163" y="84037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Preparation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4DB07-B549-C888-42E7-8B005461F333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DCD34F-AEAD-B0CE-BABA-79796347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F00C6-980F-4023-9DED-03E7CF86F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A92901-9F05-53C9-E333-E3F56BDFB923}"/>
              </a:ext>
            </a:extLst>
          </p:cNvPr>
          <p:cNvSpPr txBox="1"/>
          <p:nvPr/>
        </p:nvSpPr>
        <p:spPr>
          <a:xfrm>
            <a:off x="457200" y="982176"/>
            <a:ext cx="113826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 Data:-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Refers To Previously Collected Data That Is Used To Train Models.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Includes Input Features And Corresponding Outcomes Or Labels From Past Events Or Observations.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On Historic Data:-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Handling Missing Value, Removing Columns Not Relevant To Task.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Features And Labels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Extract Input Variables And Target Variable.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 The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Scale Features To A Consistent Range.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Original Features With Scaled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Update Dataset With Normalized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6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C7F895-DE9F-F1F9-4016-2D39AF460813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F06D4E-4554-7A3C-D041-F49C723C7E90}"/>
              </a:ext>
            </a:extLst>
          </p:cNvPr>
          <p:cNvSpPr txBox="1">
            <a:spLocks/>
          </p:cNvSpPr>
          <p:nvPr/>
        </p:nvSpPr>
        <p:spPr>
          <a:xfrm>
            <a:off x="316635" y="83291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Normalizing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EC4153-17A1-8A24-24FA-F8B2D3DEAFEE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EC0C86-FB25-F7BC-B767-91DE4ECF7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B1B86-484F-49FA-F6BC-50D45811F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8A2A6-6140-FF44-03CA-6A6769CDC8EE}"/>
                  </a:ext>
                </a:extLst>
              </p:cNvPr>
              <p:cNvSpPr txBox="1"/>
              <p:nvPr/>
            </p:nvSpPr>
            <p:spPr>
              <a:xfrm>
                <a:off x="3746452" y="1527663"/>
                <a:ext cx="3048201" cy="8657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𝑋𝑖</m:t>
                          </m:r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8A2A6-6140-FF44-03CA-6A6769CDC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52" y="1527663"/>
                <a:ext cx="3048201" cy="865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7EF100-AB30-4A80-6ABB-AE88BF9CD9BC}"/>
                  </a:ext>
                </a:extLst>
              </p:cNvPr>
              <p:cNvSpPr txBox="1"/>
              <p:nvPr/>
            </p:nvSpPr>
            <p:spPr>
              <a:xfrm>
                <a:off x="3983316" y="3189721"/>
                <a:ext cx="2574471" cy="119737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i="1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𝑋𝑖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7EF100-AB30-4A80-6ABB-AE88BF9CD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16" y="3189721"/>
                <a:ext cx="2574471" cy="11973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669CB-0C00-B0A5-1440-FAA8B4040B49}"/>
                  </a:ext>
                </a:extLst>
              </p:cNvPr>
              <p:cNvSpPr txBox="1"/>
              <p:nvPr/>
            </p:nvSpPr>
            <p:spPr>
              <a:xfrm>
                <a:off x="4279433" y="5233547"/>
                <a:ext cx="1982236" cy="5861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669CB-0C00-B0A5-1440-FAA8B404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433" y="5233547"/>
                <a:ext cx="1982236" cy="586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4DCC672-E7D6-4544-8072-09DB3B6C375E}"/>
              </a:ext>
            </a:extLst>
          </p:cNvPr>
          <p:cNvSpPr txBox="1"/>
          <p:nvPr/>
        </p:nvSpPr>
        <p:spPr>
          <a:xfrm>
            <a:off x="430936" y="1131168"/>
            <a:ext cx="1133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(μ)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of values.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9E1F5-3F35-4B2E-08D9-86704B87DD7A}"/>
              </a:ext>
            </a:extLst>
          </p:cNvPr>
          <p:cNvSpPr txBox="1"/>
          <p:nvPr/>
        </p:nvSpPr>
        <p:spPr>
          <a:xfrm>
            <a:off x="389259" y="2614696"/>
            <a:ext cx="75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(σ)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spread of values.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43A367-E395-C836-93E0-C5FC6F9FB109}"/>
              </a:ext>
            </a:extLst>
          </p:cNvPr>
          <p:cNvSpPr txBox="1"/>
          <p:nvPr/>
        </p:nvSpPr>
        <p:spPr>
          <a:xfrm>
            <a:off x="228600" y="4480337"/>
            <a:ext cx="10911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(Z-score Normalization)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Transforms data to have a mean of 0 and a standard deviation of 1.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7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2182D9-3DA6-A284-FC6A-A5366C4C03D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90DF18-1E01-43ED-83D7-74CD464DBA92}"/>
              </a:ext>
            </a:extLst>
          </p:cNvPr>
          <p:cNvSpPr txBox="1">
            <a:spLocks/>
          </p:cNvSpPr>
          <p:nvPr/>
        </p:nvSpPr>
        <p:spPr>
          <a:xfrm>
            <a:off x="316636" y="102770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ransformation of Historic 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DFDA0-5728-4D4C-C490-BC3DB0DFC212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2D8756-8919-4C64-58BB-A7074320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A0065D-A3BE-1E9A-68B5-5947354AE3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5399B-61B4-49C0-0450-2EC7840D2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1" y="2405963"/>
            <a:ext cx="5013958" cy="33345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5A55E3-F9FC-C67F-0139-F2CAD756BF0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83" y="2406888"/>
            <a:ext cx="5013956" cy="3333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CFB46E-1DBC-9985-9277-11F0DFA6AEAC}"/>
              </a:ext>
            </a:extLst>
          </p:cNvPr>
          <p:cNvSpPr txBox="1"/>
          <p:nvPr/>
        </p:nvSpPr>
        <p:spPr>
          <a:xfrm>
            <a:off x="1747293" y="587865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Original Data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DADE8-4108-EF85-28BB-E7A8EC2DC5FC}"/>
              </a:ext>
            </a:extLst>
          </p:cNvPr>
          <p:cNvSpPr txBox="1"/>
          <p:nvPr/>
        </p:nvSpPr>
        <p:spPr>
          <a:xfrm>
            <a:off x="7788632" y="5896616"/>
            <a:ext cx="28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Data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D4A1D-6E42-E830-C4AF-16CA53B8B3FD}"/>
              </a:ext>
            </a:extLst>
          </p:cNvPr>
          <p:cNvSpPr txBox="1"/>
          <p:nvPr/>
        </p:nvSpPr>
        <p:spPr>
          <a:xfrm>
            <a:off x="457199" y="1097049"/>
            <a:ext cx="11174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transforms historic data to a uniform scale, making it easier to analyze and model effectively.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2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B40233-0C8E-CF35-7AB5-A0A51AE75B0D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923372-900D-AA6C-36DA-F085DB53FB36}"/>
              </a:ext>
            </a:extLst>
          </p:cNvPr>
          <p:cNvSpPr txBox="1">
            <a:spLocks/>
          </p:cNvSpPr>
          <p:nvPr/>
        </p:nvSpPr>
        <p:spPr>
          <a:xfrm>
            <a:off x="457200" y="84322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FCC23-E2EB-8070-E96C-A6452398D845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78AF6-36DC-1935-6921-90536660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F10B-D533-7536-FD50-186B7FED3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55565-D541-2B56-7A30-E3A43A3C4393}"/>
              </a:ext>
            </a:extLst>
          </p:cNvPr>
          <p:cNvSpPr txBox="1"/>
          <p:nvPr/>
        </p:nvSpPr>
        <p:spPr>
          <a:xfrm>
            <a:off x="3714630" y="5911618"/>
            <a:ext cx="503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Visualization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9B9DB9-907C-55C1-5A0A-255C1D7F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31" y="848598"/>
            <a:ext cx="10182934" cy="501113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67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D9F6DD-6C91-1858-35CF-104898358C14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4F517-6AE0-DA4D-C8A0-ED71AFE4528F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EC4AB-F5C9-62FE-27A4-9A352603ECF3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1B7F5B-1859-98D8-1C79-D2113120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52B89-5FE0-847A-7F27-EB7B37F8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C847F-21EE-E9BC-574C-00AC2BC24142}"/>
              </a:ext>
            </a:extLst>
          </p:cNvPr>
          <p:cNvSpPr txBox="1"/>
          <p:nvPr/>
        </p:nvSpPr>
        <p:spPr>
          <a:xfrm>
            <a:off x="457200" y="1122553"/>
            <a:ext cx="580673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supervised learning model that predicts continuous values by averaging the results from multiple 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helps to improve accuracy and reduces the risk of overfitting.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good for handling diverse and complex data.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ndom Forest Regression">
            <a:extLst>
              <a:ext uri="{FF2B5EF4-FFF2-40B4-BE49-F238E27FC236}">
                <a16:creationId xmlns:a16="http://schemas.microsoft.com/office/drawing/2014/main" id="{F8410341-00A4-B9D1-A6C0-2E1AA263577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09" y="1122552"/>
            <a:ext cx="5511600" cy="4694400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8FF08B-6D9F-FDC5-07F1-200CDE7692FB}"/>
              </a:ext>
            </a:extLst>
          </p:cNvPr>
          <p:cNvSpPr txBox="1"/>
          <p:nvPr/>
        </p:nvSpPr>
        <p:spPr>
          <a:xfrm>
            <a:off x="7331164" y="5862071"/>
            <a:ext cx="367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 Forest Regression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9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39B2D-582B-C953-AA15-92447FB9498A}"/>
              </a:ext>
            </a:extLst>
          </p:cNvPr>
          <p:cNvSpPr txBox="1"/>
          <p:nvPr/>
        </p:nvSpPr>
        <p:spPr>
          <a:xfrm>
            <a:off x="457200" y="997548"/>
            <a:ext cx="58280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 that splits data into decisions based on feature values.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Multiple Trees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many decision trees using different data samples.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Averages the predictions from all trees for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final result.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9702C8-6C00-851D-22D1-8B42F7A8BC1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D2965-581F-F454-999F-580B9751952A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CE498-1585-585E-66C2-FDA395C9FAE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DD0DA9A-3589-0FB9-7289-EA7C81AC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11EF3-1BB2-0BCD-E3AB-981615FC4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283EE-CAC1-67F9-6D88-3BEE6C071CE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20" y="1122553"/>
            <a:ext cx="5509743" cy="46944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962BA-8BCA-E5EB-03C3-4C708EC30290}"/>
              </a:ext>
            </a:extLst>
          </p:cNvPr>
          <p:cNvSpPr txBox="1"/>
          <p:nvPr/>
        </p:nvSpPr>
        <p:spPr>
          <a:xfrm>
            <a:off x="7170899" y="31862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Yes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ECBD-E857-CFC7-C004-25B5FEE0CC2D}"/>
              </a:ext>
            </a:extLst>
          </p:cNvPr>
          <p:cNvSpPr txBox="1"/>
          <p:nvPr/>
        </p:nvSpPr>
        <p:spPr>
          <a:xfrm>
            <a:off x="9448504" y="31344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No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857BB-96F5-292A-EDB6-BC828A85FB1C}"/>
              </a:ext>
            </a:extLst>
          </p:cNvPr>
          <p:cNvSpPr txBox="1"/>
          <p:nvPr/>
        </p:nvSpPr>
        <p:spPr>
          <a:xfrm>
            <a:off x="10537260" y="47317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No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32BB7-C813-C25B-7DA0-D80FECA8B570}"/>
              </a:ext>
            </a:extLst>
          </p:cNvPr>
          <p:cNvSpPr txBox="1"/>
          <p:nvPr/>
        </p:nvSpPr>
        <p:spPr>
          <a:xfrm>
            <a:off x="8206091" y="47032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Yes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59A9-516F-A334-39F5-AA8B3B1B8604}"/>
              </a:ext>
            </a:extLst>
          </p:cNvPr>
          <p:cNvSpPr txBox="1"/>
          <p:nvPr/>
        </p:nvSpPr>
        <p:spPr>
          <a:xfrm>
            <a:off x="8174923" y="5873368"/>
            <a:ext cx="234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257F4B-B417-D4DB-8255-75971A3B608E}"/>
              </a:ext>
            </a:extLst>
          </p:cNvPr>
          <p:cNvCxnSpPr>
            <a:cxnSpLocks/>
          </p:cNvCxnSpPr>
          <p:nvPr/>
        </p:nvCxnSpPr>
        <p:spPr>
          <a:xfrm flipH="1">
            <a:off x="9448504" y="2490722"/>
            <a:ext cx="10721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F40115-9C15-E8E7-4B58-283343F9E35D}"/>
              </a:ext>
            </a:extLst>
          </p:cNvPr>
          <p:cNvSpPr txBox="1"/>
          <p:nvPr/>
        </p:nvSpPr>
        <p:spPr>
          <a:xfrm>
            <a:off x="10481067" y="2330425"/>
            <a:ext cx="120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00FF00"/>
                </a:highlight>
              </a:rPr>
              <a:t>Root Node</a:t>
            </a:r>
            <a:endParaRPr lang="en-IN" b="1" dirty="0">
              <a:solidFill>
                <a:schemeClr val="accent2"/>
              </a:solidFill>
              <a:highlight>
                <a:srgbClr val="00FF00"/>
              </a:highlight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6DCADC-222C-96A4-28C1-6F09E6EF1379}"/>
              </a:ext>
            </a:extLst>
          </p:cNvPr>
          <p:cNvCxnSpPr>
            <a:cxnSpLocks/>
          </p:cNvCxnSpPr>
          <p:nvPr/>
        </p:nvCxnSpPr>
        <p:spPr>
          <a:xfrm flipH="1">
            <a:off x="9812989" y="3600419"/>
            <a:ext cx="5499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18094A-B348-26C0-E4A6-73D9A08B2DCF}"/>
              </a:ext>
            </a:extLst>
          </p:cNvPr>
          <p:cNvSpPr txBox="1"/>
          <p:nvPr/>
        </p:nvSpPr>
        <p:spPr>
          <a:xfrm>
            <a:off x="10375782" y="3415753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00FF00"/>
                </a:highlight>
              </a:rPr>
              <a:t>Branch Node</a:t>
            </a:r>
            <a:endParaRPr lang="en-IN" b="1" dirty="0">
              <a:solidFill>
                <a:schemeClr val="accent2"/>
              </a:solidFill>
              <a:highlight>
                <a:srgbClr val="00FF00"/>
              </a:highligh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E88F3D-4B81-68F9-39EC-815FE9C592A0}"/>
              </a:ext>
            </a:extLst>
          </p:cNvPr>
          <p:cNvCxnSpPr>
            <a:cxnSpLocks/>
          </p:cNvCxnSpPr>
          <p:nvPr/>
        </p:nvCxnSpPr>
        <p:spPr>
          <a:xfrm>
            <a:off x="11299862" y="4352757"/>
            <a:ext cx="0" cy="725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65611B-C6B3-6918-A8B1-4BE894775D4C}"/>
              </a:ext>
            </a:extLst>
          </p:cNvPr>
          <p:cNvSpPr txBox="1"/>
          <p:nvPr/>
        </p:nvSpPr>
        <p:spPr>
          <a:xfrm>
            <a:off x="10639636" y="3958417"/>
            <a:ext cx="115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00FF00"/>
                </a:highlight>
              </a:rPr>
              <a:t>Leaf Node</a:t>
            </a:r>
            <a:endParaRPr lang="en-IN" b="1" dirty="0">
              <a:solidFill>
                <a:schemeClr val="accent2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243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E961C3-A2CA-93D1-944F-667E5AD5C2C6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6F1C2E-68F6-B1D3-EAE0-49F586D741CF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29D17-CD87-ABE0-7F81-580C22ED9818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876114-50EE-A123-CCFD-2C7AA99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2B5E7-61FF-0DA6-94AD-19D084593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85BD1B-EF83-9676-F1BB-68480F845C66}"/>
              </a:ext>
            </a:extLst>
          </p:cNvPr>
          <p:cNvSpPr txBox="1"/>
          <p:nvPr/>
        </p:nvSpPr>
        <p:spPr>
          <a:xfrm>
            <a:off x="562321" y="2672206"/>
            <a:ext cx="11313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Train-Test Split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into training (80%) and testing (20%) sets.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EBDDD4-0B8B-655E-7071-110416C9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87" y="3585629"/>
            <a:ext cx="8788852" cy="5609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95F27-B78F-76B4-CD8C-335811AA2169}"/>
              </a:ext>
            </a:extLst>
          </p:cNvPr>
          <p:cNvSpPr txBox="1"/>
          <p:nvPr/>
        </p:nvSpPr>
        <p:spPr>
          <a:xfrm>
            <a:off x="562321" y="4213035"/>
            <a:ext cx="11313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3. Data Scaling</a:t>
            </a:r>
          </a:p>
          <a:p>
            <a:r>
              <a:rPr lang="en-US" b="0" dirty="0"/>
              <a:t>Standardizing features to have mean 0 and variance 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B40F7-5DC6-8C58-284B-0B96D1C32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1" y="5195298"/>
            <a:ext cx="6534486" cy="1030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72A8A7-AB7A-6D40-03BC-FAFD99DD7A57}"/>
              </a:ext>
            </a:extLst>
          </p:cNvPr>
          <p:cNvSpPr txBox="1"/>
          <p:nvPr/>
        </p:nvSpPr>
        <p:spPr>
          <a:xfrm>
            <a:off x="562321" y="932028"/>
            <a:ext cx="11418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1. Data Preparation</a:t>
            </a:r>
          </a:p>
          <a:p>
            <a:r>
              <a:rPr lang="en-US" b="0" dirty="0"/>
              <a:t>Features (X): t1, t2, velocity, Label (y): cooling_rate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359EB8-17A5-922A-20CA-65BC1C2CE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21" y="1829446"/>
            <a:ext cx="4292821" cy="85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881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C879-6BA4-E34F-122B-E17C948597AD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05C9E7-18A0-587F-695C-F1997019FBC8}"/>
              </a:ext>
            </a:extLst>
          </p:cNvPr>
          <p:cNvSpPr txBox="1">
            <a:spLocks/>
          </p:cNvSpPr>
          <p:nvPr/>
        </p:nvSpPr>
        <p:spPr>
          <a:xfrm>
            <a:off x="316636" y="54407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Direct Energy Deposition (DED)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E900A-8C86-6584-882F-0F82079A5BFC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89457-2A07-10EE-7FE8-52BD532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F3AEE-CE6D-6FDC-1CC8-629B9F81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7459E4-443C-E3CB-6581-6095BE290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0"/>
          <a:stretch/>
        </p:blipFill>
        <p:spPr>
          <a:xfrm>
            <a:off x="7325269" y="1515965"/>
            <a:ext cx="4550094" cy="35545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C6D96A-A44A-904A-55BE-7E845022A8DE}"/>
              </a:ext>
            </a:extLst>
          </p:cNvPr>
          <p:cNvSpPr txBox="1"/>
          <p:nvPr/>
        </p:nvSpPr>
        <p:spPr>
          <a:xfrm>
            <a:off x="7900651" y="5146958"/>
            <a:ext cx="33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Direct Energy Deposition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ACEA1F-DF70-97EC-D144-EDA694F2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39150"/>
            <a:ext cx="649605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Energy Deposition (DED) is an additive manufacturing process that melts and deposits material layer by layer using a laser or electron beam.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system uses a fiber laser (ytterbium) for precise material deposition and solidification.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cooling rate of the deposited material affects the final part's microstructure and mechanical properties. </a:t>
            </a:r>
          </a:p>
        </p:txBody>
      </p:sp>
    </p:spTree>
    <p:extLst>
      <p:ext uri="{BB962C8B-B14F-4D97-AF65-F5344CB8AC3E}">
        <p14:creationId xmlns:p14="http://schemas.microsoft.com/office/powerpoint/2010/main" val="288829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DA6DF-D720-70BC-84BD-AA44B15CA7C7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88C73E-2E11-FFA8-50D5-1B96499507A2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0C90B-161C-4F09-A3B2-87581B1D45EF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A55CE0-125E-D1D1-45D2-B81CAC0F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A531F-F7BF-FA51-E2B5-B5DE2C8C7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5C5DF-FB69-7191-D3A9-1DA827A055BE}"/>
              </a:ext>
            </a:extLst>
          </p:cNvPr>
          <p:cNvSpPr txBox="1"/>
          <p:nvPr/>
        </p:nvSpPr>
        <p:spPr>
          <a:xfrm>
            <a:off x="316636" y="894059"/>
            <a:ext cx="11558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Model Training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Random Forest Regressor, Parameters: 100 trees, random state 42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3514B1-17F4-CDC3-F300-CBB546E5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0" y="1783541"/>
            <a:ext cx="7906156" cy="7096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B45989-F173-5063-2CA8-CD0DDA14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0" y="3290606"/>
            <a:ext cx="5550185" cy="12268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14C424-5A7E-B58F-AEAD-EE7B2F9A644F}"/>
              </a:ext>
            </a:extLst>
          </p:cNvPr>
          <p:cNvSpPr txBox="1"/>
          <p:nvPr/>
        </p:nvSpPr>
        <p:spPr>
          <a:xfrm>
            <a:off x="316635" y="2459609"/>
            <a:ext cx="11558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Model Evaluation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 Mean Squared Error (MSE), Root Mean Squared Error (RMSE), R-squared (R²)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1A872-3C18-3BCF-9C0B-23AFA30A1B63}"/>
              </a:ext>
            </a:extLst>
          </p:cNvPr>
          <p:cNvSpPr txBox="1"/>
          <p:nvPr/>
        </p:nvSpPr>
        <p:spPr>
          <a:xfrm>
            <a:off x="316635" y="4513068"/>
            <a:ext cx="1118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 {mse}, RMSE: {rmse},  R²: {r2}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E510EF-7247-813C-5763-FA836314B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70" y="5356248"/>
            <a:ext cx="5105662" cy="9588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45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72B655-9574-2FB4-3A14-5B3961F4192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36CDA2-5013-E2C7-3B32-F5AEE0590759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268A1-BD5A-162A-6C5C-2FEEFD25E02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B88F1-7206-387E-5D1E-EBCC01AA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77C3C-B434-E92A-E737-3D434B8B2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52DF7-4D67-A363-377A-3B10D2AB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62" y="903460"/>
            <a:ext cx="8056875" cy="50510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DC46F2-F7C3-0EF5-FACC-79CFDF137534}"/>
              </a:ext>
            </a:extLst>
          </p:cNvPr>
          <p:cNvSpPr txBox="1"/>
          <p:nvPr/>
        </p:nvSpPr>
        <p:spPr>
          <a:xfrm>
            <a:off x="4705234" y="59794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Evaluation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01CBAA-CAE6-9D87-E95B-85233A26E5DC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3260B3-0E65-8614-D462-CBD3D3275C9A}"/>
              </a:ext>
            </a:extLst>
          </p:cNvPr>
          <p:cNvSpPr txBox="1">
            <a:spLocks/>
          </p:cNvSpPr>
          <p:nvPr/>
        </p:nvSpPr>
        <p:spPr>
          <a:xfrm>
            <a:off x="410482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Model: Temperature Data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5F5DE-0F7F-87A9-77F1-54C95F02E44A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A9670A-7D80-703E-B419-DB777F01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61B78-3659-D232-2C2E-04A0DC40A9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66014B9-8141-F791-697D-18CC854F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66842"/>
            <a:ext cx="1134291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Controlled 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Simulation generates temperature values (t1 and t2) for precise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in a controlled setting.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Testing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Allows for experimentation and scenario testing without the constraints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real-world data.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Risk-Free Optimization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Provides a safe platform to evaluate and refine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strategies before real-world application.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Development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Minimizes the need for expensive physical prototypes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enabling virtual design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4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2E3C84-3C21-2F4D-060D-94B1E4D73106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A9A9E-3CCC-A1C1-9B11-B4933A80A29C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87719-E017-F54B-368A-F26A72E20008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D62472-83C4-A54D-9A2C-0D69B9DE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E5D43-0EC2-7D15-ED22-194E0599CD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F3EBF3-7D4B-9BC8-FD82-DBD183058760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608" y="878225"/>
            <a:ext cx="5511600" cy="48047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49B2E5-1683-A6F1-779E-6996256F6F1A}"/>
              </a:ext>
            </a:extLst>
          </p:cNvPr>
          <p:cNvSpPr txBox="1"/>
          <p:nvPr/>
        </p:nvSpPr>
        <p:spPr>
          <a:xfrm>
            <a:off x="7372290" y="5795108"/>
            <a:ext cx="35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11:T1 &amp; ST2 Temperature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1B3A9-AC74-8560-68CA-CFF514862F00}"/>
              </a:ext>
            </a:extLst>
          </p:cNvPr>
          <p:cNvSpPr txBox="1"/>
          <p:nvPr/>
        </p:nvSpPr>
        <p:spPr>
          <a:xfrm>
            <a:off x="1623260" y="5806003"/>
            <a:ext cx="313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10:T1 &amp; T2 WorkFlow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Untitled video - Made with Clipchamp (4)">
            <a:hlinkClick r:id="" action="ppaction://media"/>
            <a:extLst>
              <a:ext uri="{FF2B5EF4-FFF2-40B4-BE49-F238E27FC236}">
                <a16:creationId xmlns:a16="http://schemas.microsoft.com/office/drawing/2014/main" id="{67DD418B-C21E-96FA-4AD9-9880FEB4F9C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7701" b="11474"/>
          <a:stretch/>
        </p:blipFill>
        <p:spPr>
          <a:xfrm>
            <a:off x="6243568" y="889771"/>
            <a:ext cx="5511600" cy="4795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9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E482B-1472-4ABA-AC69-ABE962C94684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5CF548-F891-9ED4-1AE1-E9A734022378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4A65A4-2C2F-C85A-3E42-5FEB8C745322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3D0A3E-B59C-0EE8-DD81-92533D54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B2742-DA72-5581-B83D-D777934A4E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536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D9FCF1-1182-18EA-F523-AC4AC5E77769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757BC9-A2C7-74EF-C0FD-C79D4D8A7A89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9CD80C-E43D-7DD4-23CD-FE1538D064C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D2DCA-D396-C194-261C-A05EB6BE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6C59B-F381-BE4B-35D9-7EEABE75E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7795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E30C7-C1B7-0F32-88DB-811FBFC31AA1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9AA7F0-607A-E168-D841-01314E0716DD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2C32D-1B17-2FD2-129C-BABF88A8FD4C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39C770-34F9-C955-5095-1C530F6C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2FE3A-7135-F307-7903-5F8A9D83D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189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3B7B4-90EA-D0F2-0414-36B04C82173B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B3A65D-0A1D-9857-A4DF-86DC8695B839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1AC5E-F596-B20F-1F11-64A355935436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2072FB-D857-C9C4-79AC-3FDF2193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4041D7-70F3-0B98-B1B1-B938C15EBB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516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2AEE-6AD9-745B-9F54-54307DC9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6B63-AA3B-B680-008E-13E9AF6E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4FF2B-0B98-7D4F-0281-93516452FF68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D2B894-B9F7-4AFD-C009-58A1AE64B00C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C343-BC47-1581-EB5E-6859F7A03E2E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5D8BD0-6C55-32A4-A89B-61025B50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4E7AE-43A5-F5D0-71C6-0B1902E496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42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89829-0429-13A8-32C6-9443EAC2C557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B2E214-DD3B-3A57-2026-8C211D25B4E6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9F62D-ACD7-AD0D-B520-216EE4C8134A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D52D8-6789-10BF-1F95-961D3648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74F74A-276D-7518-E5D7-86A6F0CC50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508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17798-8F33-70E0-2E43-61D641ED9D4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40474C-D652-6ECA-F52D-20016E069452}"/>
              </a:ext>
            </a:extLst>
          </p:cNvPr>
          <p:cNvSpPr txBox="1">
            <a:spLocks/>
          </p:cNvSpPr>
          <p:nvPr/>
        </p:nvSpPr>
        <p:spPr>
          <a:xfrm>
            <a:off x="272141" y="8325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Cooling Rate in DED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C69219-6A5B-064E-B9BC-264D442E97E8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980720-B3E6-ABD9-E289-1C052757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6B82C-227D-9E25-88A5-FAE1D7ECC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CD58E2D2-734B-3676-4918-EF491EF9F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23" y="3167463"/>
            <a:ext cx="12065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75C070-EE74-7AF2-C1E5-5742A4F83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55498"/>
              </p:ext>
            </p:extLst>
          </p:nvPr>
        </p:nvGraphicFramePr>
        <p:xfrm>
          <a:off x="533381" y="917263"/>
          <a:ext cx="11036245" cy="5023474"/>
        </p:xfrm>
        <a:graphic>
          <a:graphicData uri="http://schemas.openxmlformats.org/drawingml/2006/table">
            <a:tbl>
              <a:tblPr firstRow="1" firstCol="1">
                <a:tableStyleId>{22838BEF-8BB2-4498-84A7-C5851F593DF1}</a:tableStyleId>
              </a:tblPr>
              <a:tblGrid>
                <a:gridCol w="3158841">
                  <a:extLst>
                    <a:ext uri="{9D8B030D-6E8A-4147-A177-3AD203B41FA5}">
                      <a16:colId xmlns:a16="http://schemas.microsoft.com/office/drawing/2014/main" val="2961188354"/>
                    </a:ext>
                  </a:extLst>
                </a:gridCol>
                <a:gridCol w="3938702">
                  <a:extLst>
                    <a:ext uri="{9D8B030D-6E8A-4147-A177-3AD203B41FA5}">
                      <a16:colId xmlns:a16="http://schemas.microsoft.com/office/drawing/2014/main" val="378345352"/>
                    </a:ext>
                  </a:extLst>
                </a:gridCol>
                <a:gridCol w="3938702">
                  <a:extLst>
                    <a:ext uri="{9D8B030D-6E8A-4147-A177-3AD203B41FA5}">
                      <a16:colId xmlns:a16="http://schemas.microsoft.com/office/drawing/2014/main" val="2967410636"/>
                    </a:ext>
                  </a:extLst>
                </a:gridCol>
              </a:tblGrid>
              <a:tr h="29737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Features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Cooling rate increase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Cooling rate decrease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498122"/>
                  </a:ext>
                </a:extLst>
              </a:tr>
              <a:tr h="776285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Microstructure formation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Finer grains, potential segregation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Larger grains, improved homogeneity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769645"/>
                  </a:ext>
                </a:extLst>
              </a:tr>
              <a:tr h="11089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Residual stress management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Higher stresses, higher risk of distortion and cracking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Lower stresses, reduced risk of distortion and cracking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17422"/>
                  </a:ext>
                </a:extLst>
              </a:tr>
              <a:tr h="1441673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Phase transformation control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Harder phases, higher strength,  lower toughness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b="0" dirty="0"/>
                    </a:p>
                    <a:p>
                      <a:pPr algn="just"/>
                      <a:r>
                        <a:rPr lang="en-US" b="0" dirty="0"/>
                        <a:t>Softer phases, lower strength, higher ductility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223085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Surface finish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Coarser finish, possible defects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Finer finish, reduced defects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375595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Material consistency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Variable material properties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Consistent material properties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77209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Process optimization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Needs advanced control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Simpler to manage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87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08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F7DFF3-5917-8F67-EDA1-AE6FFCDE6323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42F-F4EE-A44B-3A68-847C86114C23}"/>
              </a:ext>
            </a:extLst>
          </p:cNvPr>
          <p:cNvSpPr txBox="1">
            <a:spLocks/>
          </p:cNvSpPr>
          <p:nvPr/>
        </p:nvSpPr>
        <p:spPr>
          <a:xfrm>
            <a:off x="316636" y="89240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4D302-3998-F663-DFA1-D980B08E433D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811A8-F977-8CFC-F058-6666BA2C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7CED7-2DC9-85A0-E671-948D4CAE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9EDBC-9379-7C9C-315E-824E95BCBDF8}"/>
              </a:ext>
            </a:extLst>
          </p:cNvPr>
          <p:cNvSpPr txBox="1"/>
          <p:nvPr/>
        </p:nvSpPr>
        <p:spPr>
          <a:xfrm>
            <a:off x="457200" y="1099693"/>
            <a:ext cx="112884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Process Monitoring and Adaptive Quality Enhancement in Laser Additive Manufacturing: A Critical Review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In-situ process monitoring and adaptive quality enhancement in laser additive manufacturing: A critical review – ScienceDirect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Parameterized Physics-Based Machine Learning Digital Twin Models for Laser Powder Bed Fusion Process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http://arxiv.org/pdf/2311.07821v1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Ontology for Defect Detection in Metal Additive Manufacturing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An Ontology for Defect Detection in Metal Additive Manufacturing (researchgate.net)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Process Monitoring and Adaptive Quality Enhancement in Laser Additive Manufacturing: A Critical Review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http://arxiv.org/pdf/2404.13673v1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monitoring additive manufacturing process with AI edge computing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In-situ monitoring additive manufacturing process with AI edge computing - ScienceDirect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1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DF10D6B-73E4-CA55-566D-065D7C04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68870"/>
            <a:ext cx="11658600" cy="36724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0AAC9-8B3C-DEE4-10E1-6E6AAE2E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41D07B-65E6-4E3B-B725-8ED055DC581C}" type="slidenum">
              <a:rPr lang="en-IN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2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F7B7C-2DDA-8D4D-AE5D-AF4F58BDCFF9}"/>
              </a:ext>
            </a:extLst>
          </p:cNvPr>
          <p:cNvSpPr/>
          <p:nvPr/>
        </p:nvSpPr>
        <p:spPr>
          <a:xfrm>
            <a:off x="0" y="6349204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291BE-CB37-A926-5507-78CC9CC972A5}"/>
              </a:ext>
            </a:extLst>
          </p:cNvPr>
          <p:cNvSpPr txBox="1">
            <a:spLocks/>
          </p:cNvSpPr>
          <p:nvPr/>
        </p:nvSpPr>
        <p:spPr>
          <a:xfrm>
            <a:off x="316636" y="41755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32240-C45D-731B-6B19-563E7B508C79}"/>
              </a:ext>
            </a:extLst>
          </p:cNvPr>
          <p:cNvSpPr/>
          <p:nvPr/>
        </p:nvSpPr>
        <p:spPr>
          <a:xfrm>
            <a:off x="0" y="541539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53F942-3C2D-05FD-351B-3A7E259B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374108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BB7C8-706D-EEF9-A85A-3B9967D14C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365289"/>
            <a:ext cx="457200" cy="457200"/>
          </a:xfrm>
          <a:prstGeom prst="ellipse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10DB2-114F-8C66-6C46-0F8A2939D286}"/>
              </a:ext>
            </a:extLst>
          </p:cNvPr>
          <p:cNvGrpSpPr/>
          <p:nvPr/>
        </p:nvGrpSpPr>
        <p:grpSpPr>
          <a:xfrm>
            <a:off x="1217125" y="1346689"/>
            <a:ext cx="5610033" cy="3698356"/>
            <a:chOff x="133207" y="1041322"/>
            <a:chExt cx="5799938" cy="38235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75D3D6-CFDC-833F-922A-DD52EEAA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194" y="1041322"/>
              <a:ext cx="3419937" cy="382354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CAE316-2942-EEC5-9E0A-75FF035E5835}"/>
                </a:ext>
              </a:extLst>
            </p:cNvPr>
            <p:cNvSpPr txBox="1"/>
            <p:nvPr/>
          </p:nvSpPr>
          <p:spPr>
            <a:xfrm>
              <a:off x="133207" y="2630796"/>
              <a:ext cx="1141013" cy="56347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07000"/>
                </a:lnSpc>
                <a:spcAft>
                  <a:spcPts val="800"/>
                </a:spcAft>
                <a:defRPr sz="1400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IN" sz="1100" b="0" dirty="0"/>
                <a:t>Simulation </a:t>
              </a:r>
            </a:p>
            <a:p>
              <a:r>
                <a:rPr lang="en-IN" sz="1100" b="0" dirty="0"/>
                <a:t>Model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3949C5-F4E4-4AAE-5627-A2340A8DD9C1}"/>
                </a:ext>
              </a:extLst>
            </p:cNvPr>
            <p:cNvSpPr txBox="1"/>
            <p:nvPr/>
          </p:nvSpPr>
          <p:spPr>
            <a:xfrm>
              <a:off x="4792131" y="2273057"/>
              <a:ext cx="1141014" cy="289757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ML Model</a:t>
              </a:r>
              <a:endPara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20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CD0EF7-63B3-7B54-9667-615085127C20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1A1048-34F2-712D-49B9-E23A8660605F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 Development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81F3E2-19F2-78CC-5574-93B4CB44C14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67E3D-5DB3-D8D3-85D5-EB427DE1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9252A-24D3-2B12-4FE9-2727CCFAB6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C02B92-8B90-0FEB-0F7F-7595F439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76223"/>
              </p:ext>
            </p:extLst>
          </p:nvPr>
        </p:nvGraphicFramePr>
        <p:xfrm>
          <a:off x="577876" y="969145"/>
          <a:ext cx="11036245" cy="5023474"/>
        </p:xfrm>
        <a:graphic>
          <a:graphicData uri="http://schemas.openxmlformats.org/drawingml/2006/table">
            <a:tbl>
              <a:tblPr firstRow="1" firstCol="1">
                <a:tableStyleId>{22838BEF-8BB2-4498-84A7-C5851F593DF1}</a:tableStyleId>
              </a:tblPr>
              <a:tblGrid>
                <a:gridCol w="3158841">
                  <a:extLst>
                    <a:ext uri="{9D8B030D-6E8A-4147-A177-3AD203B41FA5}">
                      <a16:colId xmlns:a16="http://schemas.microsoft.com/office/drawing/2014/main" val="2961188354"/>
                    </a:ext>
                  </a:extLst>
                </a:gridCol>
                <a:gridCol w="3938702">
                  <a:extLst>
                    <a:ext uri="{9D8B030D-6E8A-4147-A177-3AD203B41FA5}">
                      <a16:colId xmlns:a16="http://schemas.microsoft.com/office/drawing/2014/main" val="378345352"/>
                    </a:ext>
                  </a:extLst>
                </a:gridCol>
                <a:gridCol w="3938702">
                  <a:extLst>
                    <a:ext uri="{9D8B030D-6E8A-4147-A177-3AD203B41FA5}">
                      <a16:colId xmlns:a16="http://schemas.microsoft.com/office/drawing/2014/main" val="2967410636"/>
                    </a:ext>
                  </a:extLst>
                </a:gridCol>
              </a:tblGrid>
              <a:tr h="29737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Features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Cooling rate increase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Cooling rate decrease</a:t>
                      </a:r>
                      <a:endParaRPr lang="en-IN" sz="18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498122"/>
                  </a:ext>
                </a:extLst>
              </a:tr>
              <a:tr h="776285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Microstructure formation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Finer grains, potential segregation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Larger grains, improved homogeneity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769645"/>
                  </a:ext>
                </a:extLst>
              </a:tr>
              <a:tr h="11089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Residual stress management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Higher stresses, higher risk of distortion and cracking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Lower stresses, reduced risk of distortion and cracking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17422"/>
                  </a:ext>
                </a:extLst>
              </a:tr>
              <a:tr h="1441673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Phase transformation control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Harder phases, higher strength,  lower toughness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b="0" dirty="0"/>
                    </a:p>
                    <a:p>
                      <a:pPr algn="just"/>
                      <a:r>
                        <a:rPr lang="en-US" b="0" dirty="0"/>
                        <a:t>Softer phases, lower strength, higher ductility</a:t>
                      </a:r>
                    </a:p>
                    <a:p>
                      <a:pPr algn="just"/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223085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Surface finish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Coarser finish, possible defects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Finer finish, reduced defects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375595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Material consistency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Variable material properties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Consistent material properties</a:t>
                      </a:r>
                      <a:endParaRPr lang="en-IN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77209"/>
                  </a:ext>
                </a:extLst>
              </a:tr>
              <a:tr h="44359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Process optimization</a:t>
                      </a:r>
                      <a:endParaRPr lang="en-IN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Needs advanced control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Simpler to manage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87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6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B40233-0C8E-CF35-7AB5-A0A51AE75B0D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923372-900D-AA6C-36DA-F085DB53FB36}"/>
              </a:ext>
            </a:extLst>
          </p:cNvPr>
          <p:cNvSpPr txBox="1">
            <a:spLocks/>
          </p:cNvSpPr>
          <p:nvPr/>
        </p:nvSpPr>
        <p:spPr>
          <a:xfrm>
            <a:off x="316635" y="112073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FCC23-E2EB-8070-E96C-A6452398D845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78AF6-36DC-1935-6921-90536660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F10B-D533-7536-FD50-186B7FED3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36DB4-B606-0675-CD1E-3D06D161E054}"/>
              </a:ext>
            </a:extLst>
          </p:cNvPr>
          <p:cNvSpPr txBox="1"/>
          <p:nvPr/>
        </p:nvSpPr>
        <p:spPr>
          <a:xfrm>
            <a:off x="457200" y="1087746"/>
            <a:ext cx="50589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is a process used to analyze and understand data before applying statistical models or machine learning algorithms.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involves: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Creating graphs and plots to see patterns and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Trends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Discovering patterns, correlations, and anomalies.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3C724-9E8B-0218-2DFA-33F271339B1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08954"/>
            <a:ext cx="5511600" cy="469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55565-D541-2B56-7A30-E3A43A3C4393}"/>
              </a:ext>
            </a:extLst>
          </p:cNvPr>
          <p:cNvSpPr txBox="1"/>
          <p:nvPr/>
        </p:nvSpPr>
        <p:spPr>
          <a:xfrm>
            <a:off x="6483230" y="5843169"/>
            <a:ext cx="503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Visualization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74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72B655-9574-2FB4-3A14-5B3961F41922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36CDA2-5013-E2C7-3B32-F5AEE0590759}"/>
              </a:ext>
            </a:extLst>
          </p:cNvPr>
          <p:cNvSpPr txBox="1">
            <a:spLocks/>
          </p:cNvSpPr>
          <p:nvPr/>
        </p:nvSpPr>
        <p:spPr>
          <a:xfrm>
            <a:off x="316636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268A1-BD5A-162A-6C5C-2FEEFD25E029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B88F1-7206-387E-5D1E-EBCC01AA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77C3C-B434-E92A-E737-3D434B8B2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002E7B-84DA-B8BC-69F6-A395AA8DD764}"/>
              </a:ext>
            </a:extLst>
          </p:cNvPr>
          <p:cNvSpPr txBox="1"/>
          <p:nvPr/>
        </p:nvSpPr>
        <p:spPr>
          <a:xfrm>
            <a:off x="457201" y="1044292"/>
            <a:ext cx="1141816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31.87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the average squared difference between actual and predicted values.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value is equal to better accuracy.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5.65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root of MSE.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error in the same units as the target variable.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value is equal to better accuracy.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 (R²):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0.99996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the proportion of variance in the target variable explained by the model.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close to 1 is equal to excellent fit.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has high accuracy and explains almost all variability in the data.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Predictions are very close to actual values.</a:t>
            </a:r>
          </a:p>
        </p:txBody>
      </p:sp>
    </p:spTree>
    <p:extLst>
      <p:ext uri="{BB962C8B-B14F-4D97-AF65-F5344CB8AC3E}">
        <p14:creationId xmlns:p14="http://schemas.microsoft.com/office/powerpoint/2010/main" val="51933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84E908-105E-BF0C-D42B-600DADBD113D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A2AFB-AFD1-ED38-875E-7CCF20552FD4}"/>
              </a:ext>
            </a:extLst>
          </p:cNvPr>
          <p:cNvSpPr txBox="1">
            <a:spLocks/>
          </p:cNvSpPr>
          <p:nvPr/>
        </p:nvSpPr>
        <p:spPr>
          <a:xfrm>
            <a:off x="414607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78524-6D31-2A18-FE28-B86B563F4C90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AA4534-677D-38E6-43C3-804D9023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82E4A-37BA-AB70-0891-C1995D2F7D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34DD4-E46F-2FA8-3E5A-1BE936D63F4C}"/>
              </a:ext>
            </a:extLst>
          </p:cNvPr>
          <p:cNvSpPr txBox="1"/>
          <p:nvPr/>
        </p:nvSpPr>
        <p:spPr>
          <a:xfrm>
            <a:off x="4082816" y="6002931"/>
            <a:ext cx="422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Flow Chart for Project Overview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C5DD0-1D74-22CF-E4B8-E0D31C4CC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05" y="699705"/>
            <a:ext cx="8430129" cy="5280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443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E6AD5-DA3B-7AFF-88D5-275A06A06735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661D45-DD27-1AB5-B024-2B6EC311A9C8}"/>
              </a:ext>
            </a:extLst>
          </p:cNvPr>
          <p:cNvSpPr txBox="1">
            <a:spLocks/>
          </p:cNvSpPr>
          <p:nvPr/>
        </p:nvSpPr>
        <p:spPr>
          <a:xfrm>
            <a:off x="246177" y="8167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 Process Monitoring of 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2F42B-19E6-777D-4FE1-9F25E3C0F473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50AC43-91F9-2CA9-C157-8B22AFF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E90E5-D283-95D8-9FB8-CF045D022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8590EA7-BCD1-E6BA-2A25-3DF89CE79E10}"/>
              </a:ext>
            </a:extLst>
          </p:cNvPr>
          <p:cNvSpPr txBox="1"/>
          <p:nvPr/>
        </p:nvSpPr>
        <p:spPr>
          <a:xfrm>
            <a:off x="3324559" y="6074763"/>
            <a:ext cx="50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Schematic of Process Monitoring of DED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965B78-A92C-D24F-0A69-9E5FF692F0C2}"/>
                  </a:ext>
                </a:extLst>
              </p14:cNvPr>
              <p14:cNvContentPartPr/>
              <p14:nvPr/>
            </p14:nvContentPartPr>
            <p14:xfrm>
              <a:off x="5753790" y="4731210"/>
              <a:ext cx="464400" cy="13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965B78-A92C-D24F-0A69-9E5FF692F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790" y="4551210"/>
                <a:ext cx="644040" cy="4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895BD22-2065-C05C-7635-26BC2120628B}"/>
              </a:ext>
            </a:extLst>
          </p:cNvPr>
          <p:cNvGrpSpPr/>
          <p:nvPr/>
        </p:nvGrpSpPr>
        <p:grpSpPr>
          <a:xfrm>
            <a:off x="489287" y="471145"/>
            <a:ext cx="11213426" cy="5755243"/>
            <a:chOff x="489287" y="398915"/>
            <a:chExt cx="11213426" cy="575524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4E59B-2660-99EF-723E-FB305169B75A}"/>
                </a:ext>
              </a:extLst>
            </p:cNvPr>
            <p:cNvGrpSpPr/>
            <p:nvPr/>
          </p:nvGrpSpPr>
          <p:grpSpPr>
            <a:xfrm>
              <a:off x="489287" y="398915"/>
              <a:ext cx="11213426" cy="5755243"/>
              <a:chOff x="489287" y="413905"/>
              <a:chExt cx="11213426" cy="575524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0859316-2898-27B9-351B-2F3717756AD0}"/>
                  </a:ext>
                </a:extLst>
              </p:cNvPr>
              <p:cNvGrpSpPr/>
              <p:nvPr/>
            </p:nvGrpSpPr>
            <p:grpSpPr>
              <a:xfrm>
                <a:off x="489287" y="413905"/>
                <a:ext cx="11213426" cy="5650826"/>
                <a:chOff x="120815" y="394488"/>
                <a:chExt cx="11573596" cy="5832328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AD0C037-C7B5-49A5-DC74-FE68D088D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672" y="3264858"/>
                  <a:ext cx="2246501" cy="2410833"/>
                </a:xfrm>
                <a:prstGeom prst="rect">
                  <a:avLst/>
                </a:prstGeom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B393D37-2DBD-C566-453C-61FBE48D3A53}"/>
                    </a:ext>
                  </a:extLst>
                </p:cNvPr>
                <p:cNvGrpSpPr/>
                <p:nvPr/>
              </p:nvGrpSpPr>
              <p:grpSpPr>
                <a:xfrm>
                  <a:off x="120815" y="394488"/>
                  <a:ext cx="11573596" cy="5832328"/>
                  <a:chOff x="120815" y="394488"/>
                  <a:chExt cx="11573596" cy="5832328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817E1D2-C0CD-51D3-D9D7-D4BFEB8FF2CC}"/>
                      </a:ext>
                    </a:extLst>
                  </p:cNvPr>
                  <p:cNvSpPr/>
                  <p:nvPr/>
                </p:nvSpPr>
                <p:spPr>
                  <a:xfrm>
                    <a:off x="3995144" y="5003691"/>
                    <a:ext cx="126170" cy="137792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20484F4C-C11D-0867-F05F-2FEDE375BC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0971" y="4317660"/>
                    <a:ext cx="2494943" cy="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BC9883BD-3144-1DE4-FD27-C995A2CA61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837" y="1697337"/>
                    <a:ext cx="6806983" cy="740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66B4878-8435-7D59-1910-50452D763424}"/>
                      </a:ext>
                    </a:extLst>
                  </p:cNvPr>
                  <p:cNvSpPr/>
                  <p:nvPr/>
                </p:nvSpPr>
                <p:spPr>
                  <a:xfrm>
                    <a:off x="4345635" y="2921136"/>
                    <a:ext cx="243840" cy="49585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640B315-34FC-4E4C-29E4-3746ABF321A7}"/>
                      </a:ext>
                    </a:extLst>
                  </p:cNvPr>
                  <p:cNvSpPr/>
                  <p:nvPr/>
                </p:nvSpPr>
                <p:spPr>
                  <a:xfrm>
                    <a:off x="3478860" y="2926633"/>
                    <a:ext cx="243840" cy="49585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7D4FED1-C30A-15DD-6703-B1F08F0FF7AA}"/>
                      </a:ext>
                    </a:extLst>
                  </p:cNvPr>
                  <p:cNvSpPr/>
                  <p:nvPr/>
                </p:nvSpPr>
                <p:spPr>
                  <a:xfrm>
                    <a:off x="3295980" y="4719318"/>
                    <a:ext cx="1569720" cy="7061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CBBC9E0-8E70-4B62-511E-3E1812E65E35}"/>
                      </a:ext>
                    </a:extLst>
                  </p:cNvPr>
                  <p:cNvSpPr/>
                  <p:nvPr/>
                </p:nvSpPr>
                <p:spPr>
                  <a:xfrm>
                    <a:off x="3057220" y="5425438"/>
                    <a:ext cx="2072640" cy="6604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6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Isosceles Triangle 18">
                    <a:extLst>
                      <a:ext uri="{FF2B5EF4-FFF2-40B4-BE49-F238E27FC236}">
                        <a16:creationId xmlns:a16="http://schemas.microsoft.com/office/drawing/2014/main" id="{57A001A9-43B2-FDCD-63C8-C784841D077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38048" y="4334110"/>
                    <a:ext cx="525464" cy="267255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23F554A2-E77E-DC0F-95F9-92C21BBE18DD}"/>
                      </a:ext>
                    </a:extLst>
                  </p:cNvPr>
                  <p:cNvSpPr/>
                  <p:nvPr/>
                </p:nvSpPr>
                <p:spPr>
                  <a:xfrm>
                    <a:off x="3478860" y="4470398"/>
                    <a:ext cx="243840" cy="2489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53F4472-184F-00FB-2FDF-84FD03D5554D}"/>
                      </a:ext>
                    </a:extLst>
                  </p:cNvPr>
                  <p:cNvSpPr/>
                  <p:nvPr/>
                </p:nvSpPr>
                <p:spPr>
                  <a:xfrm>
                    <a:off x="3376941" y="3311841"/>
                    <a:ext cx="447675" cy="23709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9CCC8017-61DC-DAF9-190C-FEC0731F7A41}"/>
                      </a:ext>
                    </a:extLst>
                  </p:cNvPr>
                  <p:cNvSpPr/>
                  <p:nvPr/>
                </p:nvSpPr>
                <p:spPr>
                  <a:xfrm>
                    <a:off x="3325348" y="3361889"/>
                    <a:ext cx="550863" cy="97222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3" name="Isosceles Triangle 22">
                    <a:extLst>
                      <a:ext uri="{FF2B5EF4-FFF2-40B4-BE49-F238E27FC236}">
                        <a16:creationId xmlns:a16="http://schemas.microsoft.com/office/drawing/2014/main" id="{6F0DD4E4-6194-83B3-51A4-1C340B534D1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211173" y="4334110"/>
                    <a:ext cx="525464" cy="267255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DD7E82A-D41B-4475-A9E6-995A85C47186}"/>
                      </a:ext>
                    </a:extLst>
                  </p:cNvPr>
                  <p:cNvSpPr/>
                  <p:nvPr/>
                </p:nvSpPr>
                <p:spPr>
                  <a:xfrm>
                    <a:off x="4351985" y="4470398"/>
                    <a:ext cx="243840" cy="2489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6CE9473-830E-8DDE-7984-F2D2B7FA5135}"/>
                      </a:ext>
                    </a:extLst>
                  </p:cNvPr>
                  <p:cNvSpPr/>
                  <p:nvPr/>
                </p:nvSpPr>
                <p:spPr>
                  <a:xfrm>
                    <a:off x="4256100" y="3311841"/>
                    <a:ext cx="447675" cy="28229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2072314-B9A6-914A-53B2-5EC14F0E7D04}"/>
                      </a:ext>
                    </a:extLst>
                  </p:cNvPr>
                  <p:cNvSpPr/>
                  <p:nvPr/>
                </p:nvSpPr>
                <p:spPr>
                  <a:xfrm>
                    <a:off x="4198473" y="3361889"/>
                    <a:ext cx="550863" cy="97222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423C94-83EB-5369-5C82-06130BE28B0D}"/>
                      </a:ext>
                    </a:extLst>
                  </p:cNvPr>
                  <p:cNvSpPr/>
                  <p:nvPr/>
                </p:nvSpPr>
                <p:spPr>
                  <a:xfrm>
                    <a:off x="3249254" y="5491478"/>
                    <a:ext cx="255374" cy="19473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24E2AE6-FE13-4DEA-7B0E-1FC9A820432B}"/>
                      </a:ext>
                    </a:extLst>
                  </p:cNvPr>
                  <p:cNvSpPr/>
                  <p:nvPr/>
                </p:nvSpPr>
                <p:spPr>
                  <a:xfrm>
                    <a:off x="4648426" y="5487244"/>
                    <a:ext cx="255374" cy="19473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EE7AD5BA-9C1B-CBD4-A998-0B946FAB85F9}"/>
                      </a:ext>
                    </a:extLst>
                  </p:cNvPr>
                  <p:cNvCxnSpPr>
                    <a:cxnSpLocks/>
                    <a:stCxn id="16" idx="0"/>
                  </p:cNvCxnSpPr>
                  <p:nvPr/>
                </p:nvCxnSpPr>
                <p:spPr>
                  <a:xfrm flipV="1">
                    <a:off x="3600780" y="2565398"/>
                    <a:ext cx="0" cy="361235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ED08F589-BE65-CFD4-4DA2-FD3F22337F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00780" y="2571113"/>
                    <a:ext cx="87884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136BDEAA-43DE-F92E-D1EF-7F636B721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81525" y="2565398"/>
                    <a:ext cx="0" cy="35573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Flowchart: Extract 31">
                    <a:extLst>
                      <a:ext uri="{FF2B5EF4-FFF2-40B4-BE49-F238E27FC236}">
                        <a16:creationId xmlns:a16="http://schemas.microsoft.com/office/drawing/2014/main" id="{44A90714-6876-DB77-FE61-48598A5ED1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09708" y="2535235"/>
                    <a:ext cx="92073" cy="60325"/>
                  </a:xfrm>
                  <a:prstGeom prst="flowChartExtra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Flowchart: Extract 32">
                    <a:extLst>
                      <a:ext uri="{FF2B5EF4-FFF2-40B4-BE49-F238E27FC236}">
                        <a16:creationId xmlns:a16="http://schemas.microsoft.com/office/drawing/2014/main" id="{74A43255-834A-7143-5F11-C2C32F08DF1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04641" y="2535234"/>
                    <a:ext cx="92073" cy="60325"/>
                  </a:xfrm>
                  <a:prstGeom prst="flowChartExtra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A623C6C7-BF71-5638-441F-134C3FC3AF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06227" y="2310128"/>
                    <a:ext cx="0" cy="25526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D578525-A30A-2268-A1A4-20739FF73A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945544" y="2321241"/>
                    <a:ext cx="207264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BD5776C-0C6F-21A8-185E-0FBE071CB788}"/>
                      </a:ext>
                    </a:extLst>
                  </p:cNvPr>
                  <p:cNvCxnSpPr/>
                  <p:nvPr/>
                </p:nvCxnSpPr>
                <p:spPr>
                  <a:xfrm>
                    <a:off x="1945544" y="2321241"/>
                    <a:ext cx="0" cy="109575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20CCDA19-F724-6F60-389B-574257C3C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815" y="3361889"/>
                    <a:ext cx="1541957" cy="2324322"/>
                  </a:xfrm>
                  <a:prstGeom prst="rect">
                    <a:avLst/>
                  </a:prstGeom>
                </p:spPr>
              </p:pic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5920946-10F8-1A5B-2336-6DDFFB0791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837" y="1697337"/>
                    <a:ext cx="956" cy="1851596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5A33C90-9D56-61A9-4279-575263D90C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4032" y="394488"/>
                    <a:ext cx="3819291" cy="5832328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5DD66EC2-B6C1-AF5C-5E04-FBE073CEB7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102" t="-15836" r="1102" b="15836"/>
                  <a:stretch/>
                </p:blipFill>
                <p:spPr>
                  <a:xfrm>
                    <a:off x="9713176" y="609270"/>
                    <a:ext cx="1981235" cy="1884479"/>
                  </a:xfrm>
                  <a:prstGeom prst="rect">
                    <a:avLst/>
                  </a:prstGeom>
                </p:spPr>
              </p:pic>
              <p:sp>
                <p:nvSpPr>
                  <p:cNvPr id="41" name="Can 115">
                    <a:extLst>
                      <a:ext uri="{FF2B5EF4-FFF2-40B4-BE49-F238E27FC236}">
                        <a16:creationId xmlns:a16="http://schemas.microsoft.com/office/drawing/2014/main" id="{86BD7CC6-4626-D883-9898-299E3445B86D}"/>
                      </a:ext>
                    </a:extLst>
                  </p:cNvPr>
                  <p:cNvSpPr/>
                  <p:nvPr/>
                </p:nvSpPr>
                <p:spPr>
                  <a:xfrm rot="13172822">
                    <a:off x="8809361" y="3278220"/>
                    <a:ext cx="380015" cy="689115"/>
                  </a:xfrm>
                  <a:prstGeom prst="can">
                    <a:avLst>
                      <a:gd name="adj" fmla="val 44888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2" name="Can 115">
                    <a:extLst>
                      <a:ext uri="{FF2B5EF4-FFF2-40B4-BE49-F238E27FC236}">
                        <a16:creationId xmlns:a16="http://schemas.microsoft.com/office/drawing/2014/main" id="{37FE2949-1502-5C1D-82B1-420E9B32709B}"/>
                      </a:ext>
                    </a:extLst>
                  </p:cNvPr>
                  <p:cNvSpPr/>
                  <p:nvPr/>
                </p:nvSpPr>
                <p:spPr>
                  <a:xfrm rot="14114543">
                    <a:off x="9523169" y="3587302"/>
                    <a:ext cx="380015" cy="689115"/>
                  </a:xfrm>
                  <a:prstGeom prst="can">
                    <a:avLst>
                      <a:gd name="adj" fmla="val 44888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5091DF4F-76F9-F8FB-1383-380E11C8C160}"/>
                      </a:ext>
                    </a:extLst>
                  </p:cNvPr>
                  <p:cNvCxnSpPr>
                    <a:cxnSpLocks/>
                    <a:stCxn id="46" idx="0"/>
                    <a:endCxn id="48" idx="4"/>
                  </p:cNvCxnSpPr>
                  <p:nvPr/>
                </p:nvCxnSpPr>
                <p:spPr>
                  <a:xfrm flipH="1">
                    <a:off x="7697820" y="3786309"/>
                    <a:ext cx="1176267" cy="138210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0321A976-68F8-4569-B387-37CB6650BBEB}"/>
                      </a:ext>
                    </a:extLst>
                  </p:cNvPr>
                  <p:cNvCxnSpPr>
                    <a:cxnSpLocks/>
                    <a:stCxn id="47" idx="0"/>
                    <a:endCxn id="49" idx="7"/>
                  </p:cNvCxnSpPr>
                  <p:nvPr/>
                </p:nvCxnSpPr>
                <p:spPr>
                  <a:xfrm flipH="1">
                    <a:off x="7947334" y="4050437"/>
                    <a:ext cx="1585400" cy="107516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49755C2D-C315-2869-34D9-3514BD69E462}"/>
                      </a:ext>
                    </a:extLst>
                  </p:cNvPr>
                  <p:cNvSpPr/>
                  <p:nvPr/>
                </p:nvSpPr>
                <p:spPr>
                  <a:xfrm rot="2360409">
                    <a:off x="8697098" y="3774729"/>
                    <a:ext cx="289191" cy="10219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C33940F-9CC2-14C5-6B5F-9F33AF97EB9F}"/>
                      </a:ext>
                    </a:extLst>
                  </p:cNvPr>
                  <p:cNvSpPr/>
                  <p:nvPr/>
                </p:nvSpPr>
                <p:spPr>
                  <a:xfrm rot="3267558">
                    <a:off x="9346558" y="4029040"/>
                    <a:ext cx="289191" cy="10219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2C5B2B4-DA45-A4BB-C2ED-642A44A02875}"/>
                      </a:ext>
                    </a:extLst>
                  </p:cNvPr>
                  <p:cNvSpPr/>
                  <p:nvPr/>
                </p:nvSpPr>
                <p:spPr>
                  <a:xfrm>
                    <a:off x="7647884" y="5122692"/>
                    <a:ext cx="99872" cy="45719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DC3CC2C5-7EDE-3D84-350B-6AEC11E9B82E}"/>
                      </a:ext>
                    </a:extLst>
                  </p:cNvPr>
                  <p:cNvSpPr/>
                  <p:nvPr/>
                </p:nvSpPr>
                <p:spPr>
                  <a:xfrm>
                    <a:off x="7862088" y="5118911"/>
                    <a:ext cx="99872" cy="45719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D9BFE60-5024-9D18-0D9F-E8A4DE89F2E8}"/>
                      </a:ext>
                    </a:extLst>
                  </p:cNvPr>
                  <p:cNvCxnSpPr>
                    <a:cxnSpLocks/>
                    <a:stCxn id="17" idx="3"/>
                  </p:cNvCxnSpPr>
                  <p:nvPr/>
                </p:nvCxnSpPr>
                <p:spPr>
                  <a:xfrm>
                    <a:off x="4865700" y="5072378"/>
                    <a:ext cx="18527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B698479B-B128-D043-4B19-169932F545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50971" y="4317660"/>
                    <a:ext cx="0" cy="75471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2F5BAC2D-29F9-AFD7-E961-8ACDCAA12B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703793" y="2408504"/>
                    <a:ext cx="0" cy="1306531"/>
                  </a:xfrm>
                  <a:prstGeom prst="line">
                    <a:avLst/>
                  </a:prstGeom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63A2C61B-96A3-9E76-4023-609D847D3B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471155" y="2408503"/>
                    <a:ext cx="0" cy="953386"/>
                  </a:xfrm>
                  <a:prstGeom prst="line">
                    <a:avLst/>
                  </a:prstGeom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54A370C1-A644-625D-6FEF-DD325E8773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78019" y="3715035"/>
                    <a:ext cx="743108" cy="0"/>
                  </a:xfrm>
                  <a:prstGeom prst="line">
                    <a:avLst/>
                  </a:prstGeom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2FF8A455-05DB-1525-EB2C-B7E6754356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34911" y="3361889"/>
                    <a:ext cx="1236244" cy="0"/>
                  </a:xfrm>
                  <a:prstGeom prst="line">
                    <a:avLst/>
                  </a:prstGeom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8915047-191E-5078-1162-3D4701A13B29}"/>
                      </a:ext>
                    </a:extLst>
                  </p:cNvPr>
                  <p:cNvCxnSpPr>
                    <a:cxnSpLocks/>
                    <a:stCxn id="47" idx="6"/>
                    <a:endCxn id="49" idx="4"/>
                  </p:cNvCxnSpPr>
                  <p:nvPr/>
                </p:nvCxnSpPr>
                <p:spPr>
                  <a:xfrm flipH="1">
                    <a:off x="7912024" y="4197798"/>
                    <a:ext cx="1663180" cy="96683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FB630342-9AEA-2901-14B0-A91A7DA894FB}"/>
                      </a:ext>
                    </a:extLst>
                  </p:cNvPr>
                  <p:cNvCxnSpPr>
                    <a:cxnSpLocks/>
                    <a:stCxn id="46" idx="5"/>
                    <a:endCxn id="48" idx="4"/>
                  </p:cNvCxnSpPr>
                  <p:nvPr/>
                </p:nvCxnSpPr>
                <p:spPr>
                  <a:xfrm flipH="1">
                    <a:off x="7697820" y="3918588"/>
                    <a:ext cx="1200044" cy="12498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2E59937-0C51-A3BA-370C-152818B2AA85}"/>
                      </a:ext>
                    </a:extLst>
                  </p:cNvPr>
                  <p:cNvCxnSpPr>
                    <a:cxnSpLocks/>
                    <a:stCxn id="47" idx="2"/>
                    <a:endCxn id="49" idx="4"/>
                  </p:cNvCxnSpPr>
                  <p:nvPr/>
                </p:nvCxnSpPr>
                <p:spPr>
                  <a:xfrm flipH="1">
                    <a:off x="7912024" y="3962482"/>
                    <a:ext cx="1495078" cy="12021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0D90759-E1BF-6A56-CF3A-129313812B60}"/>
                      </a:ext>
                    </a:extLst>
                  </p:cNvPr>
                  <p:cNvCxnSpPr>
                    <a:cxnSpLocks/>
                    <a:stCxn id="46" idx="2"/>
                    <a:endCxn id="48" idx="4"/>
                  </p:cNvCxnSpPr>
                  <p:nvPr/>
                </p:nvCxnSpPr>
                <p:spPr>
                  <a:xfrm flipH="1">
                    <a:off x="7697820" y="3734166"/>
                    <a:ext cx="1032044" cy="143424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1AC63D1-C852-7275-5552-E6651C45B2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620" y="1097369"/>
                    <a:ext cx="2135967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Focusing Lens</a:t>
                    </a:r>
                  </a:p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(Plano-convex lens)</a:t>
                    </a: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3CE438B-203A-550F-55DD-C0F5C236BC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491318" y="1384319"/>
                    <a:ext cx="872359" cy="11113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398FC3B-BECA-09DE-1C88-49672CC34028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993" y="1797067"/>
                    <a:ext cx="1055742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Laser beam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33AD7E75-6A88-0ABA-AA60-21658A40C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31271" y="2117161"/>
                    <a:ext cx="1054796" cy="11113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F76F5FA-7FDF-5924-E010-F4DF5B2BE236}"/>
                      </a:ext>
                    </a:extLst>
                  </p:cNvPr>
                  <p:cNvSpPr txBox="1"/>
                  <p:nvPr/>
                </p:nvSpPr>
                <p:spPr>
                  <a:xfrm>
                    <a:off x="5910094" y="2690304"/>
                    <a:ext cx="1055742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Guiding Lens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5446656C-78A7-C7F6-17ED-8EFCE6E93A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5617" y="3033706"/>
                    <a:ext cx="914573" cy="5557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761ECB2E-7ED2-0106-99F6-E25263E48446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755" y="3751114"/>
                    <a:ext cx="1055742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Protective Lens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B571BEAE-8BE3-CD4D-DC79-77BF0A8FD7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5205" y="4197798"/>
                    <a:ext cx="646927" cy="0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7ACC4C8-BFFC-2982-4D47-7F75FF8464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42099" y="2617289"/>
                    <a:ext cx="1344839" cy="35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Pyrometer 1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775798B1-BDFB-F738-5DAC-73E4FE787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88870" y="2894156"/>
                    <a:ext cx="0" cy="364313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520F983-E4EC-1E5F-9EDC-D9BC1D5E2B6C}"/>
                      </a:ext>
                    </a:extLst>
                  </p:cNvPr>
                  <p:cNvSpPr txBox="1"/>
                  <p:nvPr/>
                </p:nvSpPr>
                <p:spPr>
                  <a:xfrm>
                    <a:off x="9432160" y="4345227"/>
                    <a:ext cx="1344839" cy="35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Pyrometer 2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F6ABF969-A080-12C1-378A-80FF159670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78065" y="4050437"/>
                    <a:ext cx="0" cy="375440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46B3E07-E2A9-1475-6121-C99821EF0C69}"/>
                      </a:ext>
                    </a:extLst>
                  </p:cNvPr>
                  <p:cNvSpPr txBox="1"/>
                  <p:nvPr/>
                </p:nvSpPr>
                <p:spPr>
                  <a:xfrm>
                    <a:off x="1155176" y="1429783"/>
                    <a:ext cx="1344839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Shielding Gas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2D7A9F5-DE0C-BF5E-2D15-29CA9C1A6ABC}"/>
                      </a:ext>
                    </a:extLst>
                  </p:cNvPr>
                  <p:cNvSpPr txBox="1"/>
                  <p:nvPr/>
                </p:nvSpPr>
                <p:spPr>
                  <a:xfrm>
                    <a:off x="2018740" y="2048238"/>
                    <a:ext cx="1344839" cy="35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Carrier Gas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67860320-489F-F113-5A69-51E1A63B349C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033" y="3139250"/>
                    <a:ext cx="1055742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Powder Feeder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29A23DBD-F537-3601-6087-F12CFFB254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6113" y="3436133"/>
                    <a:ext cx="557142" cy="0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8307E41-0FE6-923A-E164-B75496A3AA2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4902" y="562335"/>
                    <a:ext cx="964475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Coaxial  Camera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34928E7A-AFE1-EB9C-A2D1-A9A0F605A9B6}"/>
                      </a:ext>
                    </a:extLst>
                  </p:cNvPr>
                  <p:cNvCxnSpPr>
                    <a:cxnSpLocks/>
                    <a:stCxn id="83" idx="2"/>
                  </p:cNvCxnSpPr>
                  <p:nvPr/>
                </p:nvCxnSpPr>
                <p:spPr>
                  <a:xfrm>
                    <a:off x="8757139" y="1168024"/>
                    <a:ext cx="0" cy="228451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DEFF3C5-C60B-AECB-B733-9C8CA31DAE17}"/>
                      </a:ext>
                    </a:extLst>
                  </p:cNvPr>
                  <p:cNvSpPr txBox="1"/>
                  <p:nvPr/>
                </p:nvSpPr>
                <p:spPr>
                  <a:xfrm>
                    <a:off x="9234911" y="548442"/>
                    <a:ext cx="1230937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Monitoring </a:t>
                    </a:r>
                  </a:p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system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6" name="Connector: Elbow 85">
                    <a:extLst>
                      <a:ext uri="{FF2B5EF4-FFF2-40B4-BE49-F238E27FC236}">
                        <a16:creationId xmlns:a16="http://schemas.microsoft.com/office/drawing/2014/main" id="{09EC52BE-EBA2-450E-D34D-0FEE988DC18E}"/>
                      </a:ext>
                    </a:extLst>
                  </p:cNvPr>
                  <p:cNvCxnSpPr>
                    <a:cxnSpLocks/>
                    <a:stCxn id="85" idx="3"/>
                  </p:cNvCxnSpPr>
                  <p:nvPr/>
                </p:nvCxnSpPr>
                <p:spPr>
                  <a:xfrm>
                    <a:off x="10465849" y="851287"/>
                    <a:ext cx="245804" cy="281930"/>
                  </a:xfrm>
                  <a:prstGeom prst="bentConnector2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A5771DAC-5167-9A6F-FB89-8D2058F8B751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41" y="5615987"/>
                    <a:ext cx="2135967" cy="35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Argon Gas Cylinder</a:t>
                    </a:r>
                  </a:p>
                </p:txBody>
              </p: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0C4C51DD-303C-D360-701F-7D9B858650D1}"/>
                      </a:ext>
                    </a:extLst>
                  </p:cNvPr>
                  <p:cNvCxnSpPr/>
                  <p:nvPr/>
                </p:nvCxnSpPr>
                <p:spPr>
                  <a:xfrm>
                    <a:off x="7671620" y="5210175"/>
                    <a:ext cx="264140" cy="0"/>
                  </a:xfrm>
                  <a:prstGeom prst="straightConnector1">
                    <a:avLst/>
                  </a:prstGeom>
                  <a:ln>
                    <a:solidFill>
                      <a:schemeClr val="accent5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0ACB91AB-F1DF-141A-591F-FEED010455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24060" y="5442182"/>
                    <a:ext cx="1199907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7mm Offset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B7BB84AB-0309-28B1-A301-66BD65B4A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03690" y="5222228"/>
                    <a:ext cx="0" cy="402060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A1F295C-A15E-522A-689E-867048276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92602" y="5599150"/>
                    <a:ext cx="1079631" cy="1941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49A71D3-7EF0-A7FC-BCCE-654F0A7A12B8}"/>
                      </a:ext>
                    </a:extLst>
                  </p:cNvPr>
                  <p:cNvSpPr txBox="1"/>
                  <p:nvPr/>
                </p:nvSpPr>
                <p:spPr>
                  <a:xfrm>
                    <a:off x="6680470" y="5615094"/>
                    <a:ext cx="1199907" cy="35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Substrate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7A551469-F7EF-052D-C3FC-49B18976EB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536090" y="6155513"/>
                    <a:ext cx="1574275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231DED6-532A-F1E8-F1D6-B4CAB33FC34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9869" y="4938345"/>
                    <a:ext cx="1055742" cy="60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Deposited</a:t>
                    </a:r>
                  </a:p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Layers</a:t>
                    </a:r>
                    <a:endParaRPr lang="en-I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FFAA6DDD-E964-13D1-99EC-347331260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77823" y="5236850"/>
                    <a:ext cx="560450" cy="2682"/>
                  </a:xfrm>
                  <a:prstGeom prst="straightConnector1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8576C76-2383-9D38-7187-4CA382389874}"/>
                      </a:ext>
                    </a:extLst>
                  </p:cNvPr>
                  <p:cNvSpPr/>
                  <p:nvPr/>
                </p:nvSpPr>
                <p:spPr>
                  <a:xfrm>
                    <a:off x="3370404" y="4857150"/>
                    <a:ext cx="483543" cy="168165"/>
                  </a:xfrm>
                  <a:prstGeom prst="rect">
                    <a:avLst/>
                  </a:prstGeom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" dirty="0"/>
                      <a:t>10RPM</a:t>
                    </a:r>
                  </a:p>
                  <a:p>
                    <a:pPr algn="ctr"/>
                    <a:r>
                      <a:rPr lang="en-US" sz="400" dirty="0"/>
                      <a:t>15L/min</a:t>
                    </a:r>
                    <a:endParaRPr lang="en-IN" sz="400" dirty="0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60DF8F5-A215-2247-1793-85DA612095EE}"/>
                      </a:ext>
                    </a:extLst>
                  </p:cNvPr>
                  <p:cNvSpPr/>
                  <p:nvPr/>
                </p:nvSpPr>
                <p:spPr>
                  <a:xfrm>
                    <a:off x="4289416" y="4850388"/>
                    <a:ext cx="483543" cy="168165"/>
                  </a:xfrm>
                  <a:prstGeom prst="rect">
                    <a:avLst/>
                  </a:prstGeom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" dirty="0"/>
                      <a:t>10RPM</a:t>
                    </a:r>
                  </a:p>
                  <a:p>
                    <a:pPr algn="ctr"/>
                    <a:r>
                      <a:rPr lang="en-US" sz="400" dirty="0"/>
                      <a:t>15L/min</a:t>
                    </a:r>
                    <a:endParaRPr lang="en-IN" sz="400" dirty="0"/>
                  </a:p>
                </p:txBody>
              </p:sp>
              <p:pic>
                <p:nvPicPr>
                  <p:cNvPr id="98" name="Picture 97">
                    <a:extLst>
                      <a:ext uri="{FF2B5EF4-FFF2-40B4-BE49-F238E27FC236}">
                        <a16:creationId xmlns:a16="http://schemas.microsoft.com/office/drawing/2014/main" id="{88D83D69-393F-988F-FACF-C3A316ABE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19971" y="5003690"/>
                    <a:ext cx="112996" cy="11760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4B24E16-5111-58A2-80EE-980ABBD84A59}"/>
                  </a:ext>
                </a:extLst>
              </p:cNvPr>
              <p:cNvSpPr txBox="1"/>
              <p:nvPr/>
            </p:nvSpPr>
            <p:spPr>
              <a:xfrm>
                <a:off x="8934954" y="3288843"/>
                <a:ext cx="4605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T1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E4BE74E-F51D-BCA2-E329-4AC1243C6F66}"/>
                  </a:ext>
                </a:extLst>
              </p:cNvPr>
              <p:cNvSpPr txBox="1"/>
              <p:nvPr/>
            </p:nvSpPr>
            <p:spPr>
              <a:xfrm>
                <a:off x="9646503" y="3611520"/>
                <a:ext cx="4605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T2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82E59D0-A526-1408-C636-597DECD3ED12}"/>
                  </a:ext>
                </a:extLst>
              </p:cNvPr>
              <p:cNvSpPr txBox="1"/>
              <p:nvPr/>
            </p:nvSpPr>
            <p:spPr>
              <a:xfrm>
                <a:off x="8325365" y="5830594"/>
                <a:ext cx="254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of the Substrate 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56340E-E6A1-23D4-681E-109211FCD174}"/>
                    </a:ext>
                  </a:extLst>
                </p14:cNvPr>
                <p14:cNvContentPartPr/>
                <p14:nvPr/>
              </p14:nvContentPartPr>
              <p14:xfrm>
                <a:off x="5556886" y="4362422"/>
                <a:ext cx="1126037" cy="762447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56340E-E6A1-23D4-681E-109211FCD1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94248" y="4299785"/>
                  <a:ext cx="1251672" cy="88808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189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F728F1-9E5D-BADB-229F-2AFF02299FD4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819EA3-DE95-0650-416C-7D92B5F7557F}"/>
              </a:ext>
            </a:extLst>
          </p:cNvPr>
          <p:cNvSpPr txBox="1">
            <a:spLocks/>
          </p:cNvSpPr>
          <p:nvPr/>
        </p:nvSpPr>
        <p:spPr>
          <a:xfrm>
            <a:off x="150520" y="7726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Collection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E61B3-0312-9077-B06B-484AE9355AE4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D409CF-452B-ECE8-8CA3-F56A1BDD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EEF7B-FD9B-0958-4B80-D407914306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988F7-A47E-E986-EC1D-7475D5045631}"/>
              </a:ext>
            </a:extLst>
          </p:cNvPr>
          <p:cNvSpPr txBox="1"/>
          <p:nvPr/>
        </p:nvSpPr>
        <p:spPr>
          <a:xfrm>
            <a:off x="228600" y="777308"/>
            <a:ext cx="11402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readings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 (molten pool):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 is measured at the molten pool using a precise pyrometer.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 (7mm away):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T2 is measured 7mm away from the molten pool using a precise pyrometer.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Velocities: -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at Different Velocities: -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mm/min - 800 mm/min - 1000 mm/min - 1200 mm/min.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setup: -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Substrate: Mild Steel.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Material: Nickel Chromium Tungsten Carbide Powder.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Deposition: 90mm Distance Thin Wall.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C87A2C-9DD3-B93D-CDC4-45F2FA72190F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3D0BF0-1B9D-FAD9-9AF1-FF78FF7D0975}"/>
              </a:ext>
            </a:extLst>
          </p:cNvPr>
          <p:cNvSpPr txBox="1">
            <a:spLocks/>
          </p:cNvSpPr>
          <p:nvPr/>
        </p:nvSpPr>
        <p:spPr>
          <a:xfrm>
            <a:off x="561685" y="277394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Image of  Process Monitoring of DED</a:t>
            </a:r>
          </a:p>
          <a:p>
            <a:pPr algn="ctr"/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C93CE-0856-BD7B-42FA-0E5ADA739CFB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795EA5-9623-20F6-D11D-0336C3BC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5B6DF-9C9D-80A1-00D0-DCBEC7600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4BAB53-A88E-BA59-EBC5-3A6E99E39FA1}"/>
              </a:ext>
            </a:extLst>
          </p:cNvPr>
          <p:cNvGrpSpPr/>
          <p:nvPr/>
        </p:nvGrpSpPr>
        <p:grpSpPr>
          <a:xfrm>
            <a:off x="228600" y="1242120"/>
            <a:ext cx="11659311" cy="4709160"/>
            <a:chOff x="862862" y="755986"/>
            <a:chExt cx="10887191" cy="54955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8851F6-A8A2-D20A-60BF-B576FFC1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791" y="755986"/>
              <a:ext cx="7081333" cy="54955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C0C95E-F9F0-971B-995F-54F0F54F3539}"/>
                </a:ext>
              </a:extLst>
            </p:cNvPr>
            <p:cNvGrpSpPr/>
            <p:nvPr/>
          </p:nvGrpSpPr>
          <p:grpSpPr>
            <a:xfrm>
              <a:off x="862862" y="1049041"/>
              <a:ext cx="10887191" cy="4594351"/>
              <a:chOff x="862862" y="1049041"/>
              <a:chExt cx="10887191" cy="459435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08540-F399-CBA8-A7AA-FB5B0E310C65}"/>
                  </a:ext>
                </a:extLst>
              </p:cNvPr>
              <p:cNvSpPr txBox="1"/>
              <p:nvPr/>
            </p:nvSpPr>
            <p:spPr>
              <a:xfrm>
                <a:off x="889079" y="1893938"/>
                <a:ext cx="13448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Pyrometer 1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B91F815-6E82-2BC4-5127-879B0E192195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2233918" y="2063215"/>
                <a:ext cx="2000625" cy="0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5D12DC6-B30C-7E39-D901-91AA1CDFDF94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135234" y="4371780"/>
                <a:ext cx="4243688" cy="0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101BE4-8B78-7F65-61C1-22150917FEC3}"/>
                  </a:ext>
                </a:extLst>
              </p:cNvPr>
              <p:cNvSpPr txBox="1"/>
              <p:nvPr/>
            </p:nvSpPr>
            <p:spPr>
              <a:xfrm>
                <a:off x="935327" y="4202503"/>
                <a:ext cx="11999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Substrate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AF90B9-FA33-72E0-ED50-70DFFE7A3F1F}"/>
                  </a:ext>
                </a:extLst>
              </p:cNvPr>
              <p:cNvSpPr txBox="1"/>
              <p:nvPr/>
            </p:nvSpPr>
            <p:spPr>
              <a:xfrm>
                <a:off x="10549409" y="3833055"/>
                <a:ext cx="10557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Deposited</a:t>
                </a: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Layers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2A7E08E-7B02-C145-0E6C-7FB0C36604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0523" y="4158781"/>
                <a:ext cx="3907974" cy="0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5F8AEB-E70B-9C29-39DA-10FAFA7F758A}"/>
                  </a:ext>
                </a:extLst>
              </p:cNvPr>
              <p:cNvSpPr txBox="1"/>
              <p:nvPr/>
            </p:nvSpPr>
            <p:spPr>
              <a:xfrm>
                <a:off x="10338583" y="1049041"/>
                <a:ext cx="13448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Pyrometer 2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9ED76AF-D33D-220B-7DAF-07BBEA240881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9224835" y="1218318"/>
                <a:ext cx="1113748" cy="0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04056D-2DF1-55ED-3C75-DD52B44CDE2B}"/>
                  </a:ext>
                </a:extLst>
              </p:cNvPr>
              <p:cNvSpPr txBox="1"/>
              <p:nvPr/>
            </p:nvSpPr>
            <p:spPr>
              <a:xfrm>
                <a:off x="10622229" y="2096148"/>
                <a:ext cx="9101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Thermal Camera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BC0675E-2A78-CA68-B810-30499A15D0C2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>
                <a:off x="9291114" y="2511647"/>
                <a:ext cx="1331115" cy="22006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B3CC5B-FB01-788B-83A7-19219FB5CC07}"/>
                  </a:ext>
                </a:extLst>
              </p:cNvPr>
              <p:cNvSpPr txBox="1"/>
              <p:nvPr/>
            </p:nvSpPr>
            <p:spPr>
              <a:xfrm>
                <a:off x="862862" y="3090446"/>
                <a:ext cx="13448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Co-axial Nozzle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BA986D3-E0A7-27F1-AAF2-BAF68E08FFF6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2207701" y="3382834"/>
                <a:ext cx="3888299" cy="8438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D110E-B379-9D1F-2A43-8A07AD75025B}"/>
                  </a:ext>
                </a:extLst>
              </p:cNvPr>
              <p:cNvSpPr txBox="1"/>
              <p:nvPr/>
            </p:nvSpPr>
            <p:spPr>
              <a:xfrm>
                <a:off x="10405214" y="5304838"/>
                <a:ext cx="13448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Sliding Bed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55E9E6E-0A34-3949-10DB-F8C4A1B0E85A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8760651" y="5474115"/>
                <a:ext cx="1644563" cy="21876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74F3A4-A9AF-56D6-4075-7F4DDEFFC9FA}"/>
              </a:ext>
            </a:extLst>
          </p:cNvPr>
          <p:cNvSpPr txBox="1"/>
          <p:nvPr/>
        </p:nvSpPr>
        <p:spPr>
          <a:xfrm>
            <a:off x="3528235" y="6027835"/>
            <a:ext cx="536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Actual Image of Process Monitoring of DED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444C8-F612-08ED-8514-E5C1660B8A60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D3487-109A-A9AC-A159-FE9576AD9C69}"/>
              </a:ext>
            </a:extLst>
          </p:cNvPr>
          <p:cNvSpPr txBox="1">
            <a:spLocks/>
          </p:cNvSpPr>
          <p:nvPr/>
        </p:nvSpPr>
        <p:spPr>
          <a:xfrm>
            <a:off x="264820" y="116211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Cooling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AD543D-EE26-21C5-29A8-F27FF39BEC5B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DCE777-EFE5-D9E6-28F2-94004D47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0C9EF-C971-8112-2DC5-8E946651B8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F0B6B-C0E4-16E8-4FCC-F45F43D34ECE}"/>
                  </a:ext>
                </a:extLst>
              </p:cNvPr>
              <p:cNvSpPr txBox="1"/>
              <p:nvPr/>
            </p:nvSpPr>
            <p:spPr>
              <a:xfrm>
                <a:off x="228600" y="959870"/>
                <a:ext cx="11631168" cy="5862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Formula:-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Cooling Rate:-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𝑡𝑖𝑚𝑒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Calculation:-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time_sec :-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𝐷𝑖𝑠𝑡𝑎𝑛𝑐𝑒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𝑏𝑒𝑡𝑤𝑒𝑒𝑛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𝑡𝑤𝑜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𝑝𝑦𝑟𝑜𝑚𝑒𝑡𝑒𝑟𝑠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(7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×60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For a velocity of 600 mm/min, time_sec = (7 / 600) * 60 = 0.7 seconds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Calculation:-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T1 = 1500°C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T2 = 1400°C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velocity = 600 mm/min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Cooling Rate = (1500 - 1400) / 0.7 = 142.86 °C/s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F0B6B-C0E4-16E8-4FCC-F45F43D3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59870"/>
                <a:ext cx="11631168" cy="5862502"/>
              </a:xfrm>
              <a:prstGeom prst="rect">
                <a:avLst/>
              </a:prstGeom>
              <a:blipFill>
                <a:blip r:embed="rId3"/>
                <a:stretch>
                  <a:fillRect l="-839" t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BC27A69-9001-C0B2-B7D5-EA3323C92A69}"/>
              </a:ext>
            </a:extLst>
          </p:cNvPr>
          <p:cNvSpPr/>
          <p:nvPr/>
        </p:nvSpPr>
        <p:spPr>
          <a:xfrm>
            <a:off x="2928395" y="1307940"/>
            <a:ext cx="2419109" cy="8102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636BDD-E87A-8358-AC42-A028314D9A48}"/>
              </a:ext>
            </a:extLst>
          </p:cNvPr>
          <p:cNvSpPr/>
          <p:nvPr/>
        </p:nvSpPr>
        <p:spPr>
          <a:xfrm>
            <a:off x="2650602" y="2743199"/>
            <a:ext cx="8245998" cy="8102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97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E6AD5-DA3B-7AFF-88D5-275A06A06735}"/>
              </a:ext>
            </a:extLst>
          </p:cNvPr>
          <p:cNvSpPr/>
          <p:nvPr/>
        </p:nvSpPr>
        <p:spPr>
          <a:xfrm>
            <a:off x="0" y="6384715"/>
            <a:ext cx="12192000" cy="508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661D45-DD27-1AB5-B024-2B6EC311A9C8}"/>
              </a:ext>
            </a:extLst>
          </p:cNvPr>
          <p:cNvSpPr txBox="1">
            <a:spLocks/>
          </p:cNvSpPr>
          <p:nvPr/>
        </p:nvSpPr>
        <p:spPr>
          <a:xfrm>
            <a:off x="246177" y="81676"/>
            <a:ext cx="11558727" cy="5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 Process Monitoring of 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2F42B-19E6-777D-4FE1-9F25E3C0F473}"/>
              </a:ext>
            </a:extLst>
          </p:cNvPr>
          <p:cNvSpPr/>
          <p:nvPr/>
        </p:nvSpPr>
        <p:spPr>
          <a:xfrm>
            <a:off x="0" y="577050"/>
            <a:ext cx="12192000" cy="45719"/>
          </a:xfrm>
          <a:prstGeom prst="rect">
            <a:avLst/>
          </a:prstGeom>
          <a:solidFill>
            <a:schemeClr val="accent5"/>
          </a:solidFill>
          <a:ln>
            <a:solidFill>
              <a:srgbClr val="A6CAE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50AC43-91F9-2CA9-C157-8B22AFF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2632" y="6409619"/>
            <a:ext cx="5806736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Mechanical and Aerospace Engineering, IITH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E90E5-D283-95D8-9FB8-CF045D022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2643" r="21364" b="13219"/>
          <a:stretch/>
        </p:blipFill>
        <p:spPr>
          <a:xfrm>
            <a:off x="0" y="6400800"/>
            <a:ext cx="457200" cy="457200"/>
          </a:xfrm>
          <a:prstGeom prst="ellipse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8590EA7-BCD1-E6BA-2A25-3DF89CE79E10}"/>
              </a:ext>
            </a:extLst>
          </p:cNvPr>
          <p:cNvSpPr txBox="1"/>
          <p:nvPr/>
        </p:nvSpPr>
        <p:spPr>
          <a:xfrm>
            <a:off x="3324559" y="6074763"/>
            <a:ext cx="50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Schematic of Process Monitoring of DED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D94E59B-2660-99EF-723E-FB305169B75A}"/>
              </a:ext>
            </a:extLst>
          </p:cNvPr>
          <p:cNvGrpSpPr/>
          <p:nvPr/>
        </p:nvGrpSpPr>
        <p:grpSpPr>
          <a:xfrm>
            <a:off x="489287" y="423937"/>
            <a:ext cx="11213426" cy="5650826"/>
            <a:chOff x="489287" y="413905"/>
            <a:chExt cx="11213426" cy="56508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859316-2898-27B9-351B-2F3717756AD0}"/>
                </a:ext>
              </a:extLst>
            </p:cNvPr>
            <p:cNvGrpSpPr/>
            <p:nvPr/>
          </p:nvGrpSpPr>
          <p:grpSpPr>
            <a:xfrm>
              <a:off x="489287" y="413905"/>
              <a:ext cx="11213426" cy="5650826"/>
              <a:chOff x="120815" y="394488"/>
              <a:chExt cx="11573596" cy="583232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AD0C037-C7B5-49A5-DC74-FE68D088D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72" y="3264858"/>
                <a:ext cx="2246501" cy="2410833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B393D37-2DBD-C566-453C-61FBE48D3A53}"/>
                  </a:ext>
                </a:extLst>
              </p:cNvPr>
              <p:cNvGrpSpPr/>
              <p:nvPr/>
            </p:nvGrpSpPr>
            <p:grpSpPr>
              <a:xfrm>
                <a:off x="120815" y="394488"/>
                <a:ext cx="11573596" cy="5832328"/>
                <a:chOff x="120815" y="394488"/>
                <a:chExt cx="11573596" cy="5832328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817E1D2-C0CD-51D3-D9D7-D4BFEB8FF2CC}"/>
                    </a:ext>
                  </a:extLst>
                </p:cNvPr>
                <p:cNvSpPr/>
                <p:nvPr/>
              </p:nvSpPr>
              <p:spPr>
                <a:xfrm>
                  <a:off x="3995144" y="5003691"/>
                  <a:ext cx="126170" cy="137792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0484F4C-C11D-0867-F05F-2FEDE375B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0971" y="4317660"/>
                  <a:ext cx="249494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C9883BD-3144-1DE4-FD27-C995A2CA6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0837" y="1697337"/>
                  <a:ext cx="6806983" cy="74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66B4878-8435-7D59-1910-50452D763424}"/>
                    </a:ext>
                  </a:extLst>
                </p:cNvPr>
                <p:cNvSpPr/>
                <p:nvPr/>
              </p:nvSpPr>
              <p:spPr>
                <a:xfrm>
                  <a:off x="4345635" y="2921136"/>
                  <a:ext cx="243840" cy="49585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640B315-34FC-4E4C-29E4-3746ABF321A7}"/>
                    </a:ext>
                  </a:extLst>
                </p:cNvPr>
                <p:cNvSpPr/>
                <p:nvPr/>
              </p:nvSpPr>
              <p:spPr>
                <a:xfrm>
                  <a:off x="3478860" y="2926633"/>
                  <a:ext cx="243840" cy="49585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D4FED1-C30A-15DD-6703-B1F08F0FF7AA}"/>
                    </a:ext>
                  </a:extLst>
                </p:cNvPr>
                <p:cNvSpPr/>
                <p:nvPr/>
              </p:nvSpPr>
              <p:spPr>
                <a:xfrm>
                  <a:off x="3295980" y="4719318"/>
                  <a:ext cx="1569720" cy="7061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CBBC9E0-8E70-4B62-511E-3E1812E65E35}"/>
                    </a:ext>
                  </a:extLst>
                </p:cNvPr>
                <p:cNvSpPr/>
                <p:nvPr/>
              </p:nvSpPr>
              <p:spPr>
                <a:xfrm>
                  <a:off x="3057220" y="5425438"/>
                  <a:ext cx="2072640" cy="6604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9" name="Isosceles Triangle 18">
                  <a:extLst>
                    <a:ext uri="{FF2B5EF4-FFF2-40B4-BE49-F238E27FC236}">
                      <a16:creationId xmlns:a16="http://schemas.microsoft.com/office/drawing/2014/main" id="{57A001A9-43B2-FDCD-63C8-C784841D077A}"/>
                    </a:ext>
                  </a:extLst>
                </p:cNvPr>
                <p:cNvSpPr/>
                <p:nvPr/>
              </p:nvSpPr>
              <p:spPr>
                <a:xfrm flipH="1" flipV="1">
                  <a:off x="3338048" y="4334110"/>
                  <a:ext cx="525464" cy="267255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3F554A2-E77E-DC0F-95F9-92C21BBE18DD}"/>
                    </a:ext>
                  </a:extLst>
                </p:cNvPr>
                <p:cNvSpPr/>
                <p:nvPr/>
              </p:nvSpPr>
              <p:spPr>
                <a:xfrm>
                  <a:off x="3478860" y="4470398"/>
                  <a:ext cx="243840" cy="248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53F4472-184F-00FB-2FDF-84FD03D5554D}"/>
                    </a:ext>
                  </a:extLst>
                </p:cNvPr>
                <p:cNvSpPr/>
                <p:nvPr/>
              </p:nvSpPr>
              <p:spPr>
                <a:xfrm>
                  <a:off x="3376941" y="3311841"/>
                  <a:ext cx="447675" cy="23709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CCC8017-61DC-DAF9-190C-FEC0731F7A41}"/>
                    </a:ext>
                  </a:extLst>
                </p:cNvPr>
                <p:cNvSpPr/>
                <p:nvPr/>
              </p:nvSpPr>
              <p:spPr>
                <a:xfrm>
                  <a:off x="3325348" y="3361889"/>
                  <a:ext cx="550863" cy="972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6F0DD4E4-6194-83B3-51A4-1C340B534D1E}"/>
                    </a:ext>
                  </a:extLst>
                </p:cNvPr>
                <p:cNvSpPr/>
                <p:nvPr/>
              </p:nvSpPr>
              <p:spPr>
                <a:xfrm flipH="1" flipV="1">
                  <a:off x="4211173" y="4334110"/>
                  <a:ext cx="525464" cy="267255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DD7E82A-D41B-4475-A9E6-995A85C47186}"/>
                    </a:ext>
                  </a:extLst>
                </p:cNvPr>
                <p:cNvSpPr/>
                <p:nvPr/>
              </p:nvSpPr>
              <p:spPr>
                <a:xfrm>
                  <a:off x="4351985" y="4470398"/>
                  <a:ext cx="243840" cy="2489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6CE9473-830E-8DDE-7984-F2D2B7FA5135}"/>
                    </a:ext>
                  </a:extLst>
                </p:cNvPr>
                <p:cNvSpPr/>
                <p:nvPr/>
              </p:nvSpPr>
              <p:spPr>
                <a:xfrm>
                  <a:off x="4256100" y="3311841"/>
                  <a:ext cx="447675" cy="28229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2072314-B9A6-914A-53B2-5EC14F0E7D04}"/>
                    </a:ext>
                  </a:extLst>
                </p:cNvPr>
                <p:cNvSpPr/>
                <p:nvPr/>
              </p:nvSpPr>
              <p:spPr>
                <a:xfrm>
                  <a:off x="4198473" y="3361889"/>
                  <a:ext cx="550863" cy="972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C423C94-83EB-5369-5C82-06130BE28B0D}"/>
                    </a:ext>
                  </a:extLst>
                </p:cNvPr>
                <p:cNvSpPr/>
                <p:nvPr/>
              </p:nvSpPr>
              <p:spPr>
                <a:xfrm>
                  <a:off x="3249254" y="5491478"/>
                  <a:ext cx="255374" cy="1947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24E2AE6-FE13-4DEA-7B0E-1FC9A820432B}"/>
                    </a:ext>
                  </a:extLst>
                </p:cNvPr>
                <p:cNvSpPr/>
                <p:nvPr/>
              </p:nvSpPr>
              <p:spPr>
                <a:xfrm>
                  <a:off x="4648426" y="5487244"/>
                  <a:ext cx="255374" cy="1947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E7AD5BA-9C1B-CBD4-A998-0B946FAB85F9}"/>
                    </a:ext>
                  </a:extLst>
                </p:cNvPr>
                <p:cNvCxnSpPr>
                  <a:cxnSpLocks/>
                  <a:stCxn id="16" idx="0"/>
                </p:cNvCxnSpPr>
                <p:nvPr/>
              </p:nvCxnSpPr>
              <p:spPr>
                <a:xfrm flipV="1">
                  <a:off x="3600780" y="2565398"/>
                  <a:ext cx="0" cy="361235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D08F589-BE65-CFD4-4DA2-FD3F22337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0780" y="2571113"/>
                  <a:ext cx="87884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36BDEAA-43DE-F92E-D1EF-7F636B721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1525" y="2565398"/>
                  <a:ext cx="0" cy="3557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lowchart: Extract 31">
                  <a:extLst>
                    <a:ext uri="{FF2B5EF4-FFF2-40B4-BE49-F238E27FC236}">
                      <a16:creationId xmlns:a16="http://schemas.microsoft.com/office/drawing/2014/main" id="{44A90714-6876-DB77-FE61-48598A5ED149}"/>
                    </a:ext>
                  </a:extLst>
                </p:cNvPr>
                <p:cNvSpPr/>
                <p:nvPr/>
              </p:nvSpPr>
              <p:spPr>
                <a:xfrm rot="5400000">
                  <a:off x="3909708" y="2535235"/>
                  <a:ext cx="92073" cy="60325"/>
                </a:xfrm>
                <a:prstGeom prst="flowChartExtra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3" name="Flowchart: Extract 32">
                  <a:extLst>
                    <a:ext uri="{FF2B5EF4-FFF2-40B4-BE49-F238E27FC236}">
                      <a16:creationId xmlns:a16="http://schemas.microsoft.com/office/drawing/2014/main" id="{74A43255-834A-7143-5F11-C2C32F08DF10}"/>
                    </a:ext>
                  </a:extLst>
                </p:cNvPr>
                <p:cNvSpPr/>
                <p:nvPr/>
              </p:nvSpPr>
              <p:spPr>
                <a:xfrm rot="16200000">
                  <a:off x="4004641" y="2535234"/>
                  <a:ext cx="92073" cy="60325"/>
                </a:xfrm>
                <a:prstGeom prst="flowChartExtra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623C6C7-BF71-5638-441F-134C3FC3A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06227" y="2310128"/>
                  <a:ext cx="0" cy="2552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D578525-A30A-2268-A1A4-20739FF73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45544" y="2321241"/>
                  <a:ext cx="207264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BD5776C-0C6F-21A8-185E-0FBE071CB788}"/>
                    </a:ext>
                  </a:extLst>
                </p:cNvPr>
                <p:cNvCxnSpPr/>
                <p:nvPr/>
              </p:nvCxnSpPr>
              <p:spPr>
                <a:xfrm>
                  <a:off x="1945544" y="2321241"/>
                  <a:ext cx="0" cy="10957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20CCDA19-F724-6F60-389B-574257C3C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815" y="3361889"/>
                  <a:ext cx="1541957" cy="2324322"/>
                </a:xfrm>
                <a:prstGeom prst="rect">
                  <a:avLst/>
                </a:prstGeom>
              </p:spPr>
            </p:pic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5920946-10F8-1A5B-2336-6DDFFB079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0837" y="1697337"/>
                  <a:ext cx="956" cy="18515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5A33C90-9D56-61A9-4279-575263D90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4032" y="394488"/>
                  <a:ext cx="3819291" cy="583232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DD66EC2-B6C1-AF5C-5E04-FBE073CEB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102" t="-15836" r="1102" b="15836"/>
                <a:stretch/>
              </p:blipFill>
              <p:spPr>
                <a:xfrm>
                  <a:off x="9713176" y="609270"/>
                  <a:ext cx="1981235" cy="1884479"/>
                </a:xfrm>
                <a:prstGeom prst="rect">
                  <a:avLst/>
                </a:prstGeom>
              </p:spPr>
            </p:pic>
            <p:sp>
              <p:nvSpPr>
                <p:cNvPr id="41" name="Can 115">
                  <a:extLst>
                    <a:ext uri="{FF2B5EF4-FFF2-40B4-BE49-F238E27FC236}">
                      <a16:creationId xmlns:a16="http://schemas.microsoft.com/office/drawing/2014/main" id="{86BD7CC6-4626-D883-9898-299E3445B86D}"/>
                    </a:ext>
                  </a:extLst>
                </p:cNvPr>
                <p:cNvSpPr/>
                <p:nvPr/>
              </p:nvSpPr>
              <p:spPr>
                <a:xfrm rot="13172822">
                  <a:off x="8809361" y="3278220"/>
                  <a:ext cx="380015" cy="689115"/>
                </a:xfrm>
                <a:prstGeom prst="can">
                  <a:avLst>
                    <a:gd name="adj" fmla="val 4488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2" name="Can 115">
                  <a:extLst>
                    <a:ext uri="{FF2B5EF4-FFF2-40B4-BE49-F238E27FC236}">
                      <a16:creationId xmlns:a16="http://schemas.microsoft.com/office/drawing/2014/main" id="{37FE2949-1502-5C1D-82B1-420E9B32709B}"/>
                    </a:ext>
                  </a:extLst>
                </p:cNvPr>
                <p:cNvSpPr/>
                <p:nvPr/>
              </p:nvSpPr>
              <p:spPr>
                <a:xfrm rot="14114543">
                  <a:off x="9523169" y="3587302"/>
                  <a:ext cx="380015" cy="689115"/>
                </a:xfrm>
                <a:prstGeom prst="can">
                  <a:avLst>
                    <a:gd name="adj" fmla="val 4488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091DF4F-76F9-F8FB-1383-380E11C8C160}"/>
                    </a:ext>
                  </a:extLst>
                </p:cNvPr>
                <p:cNvCxnSpPr>
                  <a:cxnSpLocks/>
                  <a:stCxn id="46" idx="0"/>
                  <a:endCxn id="48" idx="4"/>
                </p:cNvCxnSpPr>
                <p:nvPr/>
              </p:nvCxnSpPr>
              <p:spPr>
                <a:xfrm flipH="1">
                  <a:off x="7697820" y="3786309"/>
                  <a:ext cx="1176267" cy="13821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F8746B8-2343-A224-6EE3-E6F7997C3FFA}"/>
                    </a:ext>
                  </a:extLst>
                </p:cNvPr>
                <p:cNvCxnSpPr>
                  <a:cxnSpLocks/>
                  <a:endCxn id="48" idx="3"/>
                </p:cNvCxnSpPr>
                <p:nvPr/>
              </p:nvCxnSpPr>
              <p:spPr>
                <a:xfrm>
                  <a:off x="6383416" y="5003690"/>
                  <a:ext cx="1279094" cy="1580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21A976-68F8-4569-B387-37CB6650BBEB}"/>
                    </a:ext>
                  </a:extLst>
                </p:cNvPr>
                <p:cNvCxnSpPr>
                  <a:cxnSpLocks/>
                  <a:stCxn id="47" idx="0"/>
                  <a:endCxn id="49" idx="7"/>
                </p:cNvCxnSpPr>
                <p:nvPr/>
              </p:nvCxnSpPr>
              <p:spPr>
                <a:xfrm flipH="1">
                  <a:off x="7947334" y="4050437"/>
                  <a:ext cx="1585400" cy="10751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9755C2D-C315-2869-34D9-3514BD69E462}"/>
                    </a:ext>
                  </a:extLst>
                </p:cNvPr>
                <p:cNvSpPr/>
                <p:nvPr/>
              </p:nvSpPr>
              <p:spPr>
                <a:xfrm rot="2360409">
                  <a:off x="8697098" y="3774729"/>
                  <a:ext cx="289191" cy="10219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C33940F-9CC2-14C5-6B5F-9F33AF97EB9F}"/>
                    </a:ext>
                  </a:extLst>
                </p:cNvPr>
                <p:cNvSpPr/>
                <p:nvPr/>
              </p:nvSpPr>
              <p:spPr>
                <a:xfrm rot="3267558">
                  <a:off x="9346558" y="4029040"/>
                  <a:ext cx="289191" cy="10219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2C5B2B4-DA45-A4BB-C2ED-642A44A02875}"/>
                    </a:ext>
                  </a:extLst>
                </p:cNvPr>
                <p:cNvSpPr/>
                <p:nvPr/>
              </p:nvSpPr>
              <p:spPr>
                <a:xfrm>
                  <a:off x="7647884" y="5122692"/>
                  <a:ext cx="99872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C3CC2C5-7EDE-3D84-350B-6AEC11E9B82E}"/>
                    </a:ext>
                  </a:extLst>
                </p:cNvPr>
                <p:cNvSpPr/>
                <p:nvPr/>
              </p:nvSpPr>
              <p:spPr>
                <a:xfrm>
                  <a:off x="7862088" y="5118911"/>
                  <a:ext cx="99872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9BFE60-5024-9D18-0D9F-E8A4DE89F2E8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>
                  <a:off x="4865700" y="5072378"/>
                  <a:ext cx="185271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698479B-B128-D043-4B19-169932F54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50971" y="4317660"/>
                  <a:ext cx="0" cy="7547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5189D01-C2AF-3A89-47C1-5BBBFD936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0029" y="5026199"/>
                  <a:ext cx="0" cy="1200617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7DC148E-DE00-1EE0-5CF2-1AAB2A34B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5304" y="6226816"/>
                  <a:ext cx="5252890" cy="0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A6C2869-934A-BB6A-501A-69B9F324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18195" y="2408505"/>
                  <a:ext cx="0" cy="3818311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5BAC2D-29F9-AFD7-E961-8ACDCAA12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03793" y="2408504"/>
                  <a:ext cx="0" cy="1306531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3A2C61B-96A3-9E76-4023-609D847D3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1155" y="2408503"/>
                  <a:ext cx="0" cy="953386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4A370C1-A644-625D-6FEF-DD325E877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78019" y="3715035"/>
                  <a:ext cx="743108" cy="0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FF8A455-05DB-1525-EB2C-B7E675435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4911" y="3361889"/>
                  <a:ext cx="1236244" cy="0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8915047-191E-5078-1162-3D4701A13B29}"/>
                    </a:ext>
                  </a:extLst>
                </p:cNvPr>
                <p:cNvCxnSpPr>
                  <a:cxnSpLocks/>
                  <a:stCxn id="47" idx="6"/>
                  <a:endCxn id="49" idx="4"/>
                </p:cNvCxnSpPr>
                <p:nvPr/>
              </p:nvCxnSpPr>
              <p:spPr>
                <a:xfrm flipH="1">
                  <a:off x="7912024" y="4197798"/>
                  <a:ext cx="1663180" cy="9668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630342-9AEA-2901-14B0-A91A7DA894FB}"/>
                    </a:ext>
                  </a:extLst>
                </p:cNvPr>
                <p:cNvCxnSpPr>
                  <a:cxnSpLocks/>
                  <a:stCxn id="46" idx="5"/>
                  <a:endCxn id="48" idx="4"/>
                </p:cNvCxnSpPr>
                <p:nvPr/>
              </p:nvCxnSpPr>
              <p:spPr>
                <a:xfrm flipH="1">
                  <a:off x="7697820" y="3918588"/>
                  <a:ext cx="1200044" cy="12498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2E59937-0C51-A3BA-370C-152818B2AA85}"/>
                    </a:ext>
                  </a:extLst>
                </p:cNvPr>
                <p:cNvCxnSpPr>
                  <a:cxnSpLocks/>
                  <a:stCxn id="47" idx="2"/>
                  <a:endCxn id="49" idx="4"/>
                </p:cNvCxnSpPr>
                <p:nvPr/>
              </p:nvCxnSpPr>
              <p:spPr>
                <a:xfrm flipH="1">
                  <a:off x="7912024" y="3962482"/>
                  <a:ext cx="1495078" cy="12021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0D90759-E1BF-6A56-CF3A-129313812B60}"/>
                    </a:ext>
                  </a:extLst>
                </p:cNvPr>
                <p:cNvCxnSpPr>
                  <a:cxnSpLocks/>
                  <a:stCxn id="46" idx="2"/>
                  <a:endCxn id="48" idx="4"/>
                </p:cNvCxnSpPr>
                <p:nvPr/>
              </p:nvCxnSpPr>
              <p:spPr>
                <a:xfrm flipH="1">
                  <a:off x="7697820" y="3734166"/>
                  <a:ext cx="1032044" cy="1434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E921754-C91B-143F-FA2F-59BF832FE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0052" y="4884923"/>
                  <a:ext cx="1258304" cy="2752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41AEE38-8D0B-90E7-491A-E2B8D365071C}"/>
                    </a:ext>
                  </a:extLst>
                </p:cNvPr>
                <p:cNvCxnSpPr>
                  <a:cxnSpLocks/>
                  <a:endCxn id="48" idx="4"/>
                </p:cNvCxnSpPr>
                <p:nvPr/>
              </p:nvCxnSpPr>
              <p:spPr>
                <a:xfrm>
                  <a:off x="6400287" y="5156734"/>
                  <a:ext cx="1297533" cy="11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AC63D1-C852-7275-5552-E6651C45B287}"/>
                    </a:ext>
                  </a:extLst>
                </p:cNvPr>
                <p:cNvSpPr txBox="1"/>
                <p:nvPr/>
              </p:nvSpPr>
              <p:spPr>
                <a:xfrm>
                  <a:off x="4689620" y="1097369"/>
                  <a:ext cx="2135967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Focusing Lens</a:t>
                  </a:r>
                </a:p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(Plano-convex lens)</a:t>
                  </a: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23CE438B-203A-550F-55DD-C0F5C236BCA5}"/>
                    </a:ext>
                  </a:extLst>
                </p:cNvPr>
                <p:cNvCxnSpPr/>
                <p:nvPr/>
              </p:nvCxnSpPr>
              <p:spPr>
                <a:xfrm flipV="1">
                  <a:off x="6491318" y="1384319"/>
                  <a:ext cx="872359" cy="11113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398FC3B-BECA-09DE-1C88-49672CC34028}"/>
                    </a:ext>
                  </a:extLst>
                </p:cNvPr>
                <p:cNvSpPr txBox="1"/>
                <p:nvPr/>
              </p:nvSpPr>
              <p:spPr>
                <a:xfrm>
                  <a:off x="5941993" y="1797067"/>
                  <a:ext cx="1055742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Laser beam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33AD7E75-6A88-0ABA-AA60-21658A40C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1271" y="2117161"/>
                  <a:ext cx="1054796" cy="11113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F76F5FA-7FDF-5924-E010-F4DF5B2BE236}"/>
                    </a:ext>
                  </a:extLst>
                </p:cNvPr>
                <p:cNvSpPr txBox="1"/>
                <p:nvPr/>
              </p:nvSpPr>
              <p:spPr>
                <a:xfrm>
                  <a:off x="5910094" y="2690304"/>
                  <a:ext cx="1055742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Guiding Lens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46656C-78A7-C7F6-17ED-8EFCE6E93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17" y="3033706"/>
                  <a:ext cx="914573" cy="5557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61ECB2E-7ED2-0106-99F6-E25263E48446}"/>
                    </a:ext>
                  </a:extLst>
                </p:cNvPr>
                <p:cNvSpPr txBox="1"/>
                <p:nvPr/>
              </p:nvSpPr>
              <p:spPr>
                <a:xfrm>
                  <a:off x="5871755" y="3751114"/>
                  <a:ext cx="1055742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Protective Lens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571BEAE-8BE3-CD4D-DC79-77BF0A8FD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5205" y="4197798"/>
                  <a:ext cx="646927" cy="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A04A22B-ABBA-1D89-FFE4-4D2F7D2977E3}"/>
                    </a:ext>
                  </a:extLst>
                </p:cNvPr>
                <p:cNvSpPr txBox="1"/>
                <p:nvPr/>
              </p:nvSpPr>
              <p:spPr>
                <a:xfrm>
                  <a:off x="5580672" y="5082703"/>
                  <a:ext cx="910103" cy="860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Thermal Camera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D19F74B-5828-1A1D-7DCD-1EABEF476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86" y="5164630"/>
                  <a:ext cx="0" cy="23623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7ACC4C8-BFFC-2982-4D47-7F75FF846451}"/>
                    </a:ext>
                  </a:extLst>
                </p:cNvPr>
                <p:cNvSpPr txBox="1"/>
                <p:nvPr/>
              </p:nvSpPr>
              <p:spPr>
                <a:xfrm>
                  <a:off x="8742099" y="2617289"/>
                  <a:ext cx="1344839" cy="350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Pyrometer 1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75798B1-BDFB-F738-5DAC-73E4FE787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870" y="2894156"/>
                  <a:ext cx="0" cy="364313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520F983-E4EC-1E5F-9EDC-D9BC1D5E2B6C}"/>
                    </a:ext>
                  </a:extLst>
                </p:cNvPr>
                <p:cNvSpPr txBox="1"/>
                <p:nvPr/>
              </p:nvSpPr>
              <p:spPr>
                <a:xfrm>
                  <a:off x="9432160" y="4345227"/>
                  <a:ext cx="1344839" cy="350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Pyrometer 2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F6ABF969-A080-12C1-378A-80FF15967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78065" y="4050437"/>
                  <a:ext cx="0" cy="37544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6B3E07-E2A9-1475-6121-C99821EF0C69}"/>
                    </a:ext>
                  </a:extLst>
                </p:cNvPr>
                <p:cNvSpPr txBox="1"/>
                <p:nvPr/>
              </p:nvSpPr>
              <p:spPr>
                <a:xfrm>
                  <a:off x="1155176" y="1429783"/>
                  <a:ext cx="1344839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Shielding Gas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2D7A9F5-DE0C-BF5E-2D15-29CA9C1A6ABC}"/>
                    </a:ext>
                  </a:extLst>
                </p:cNvPr>
                <p:cNvSpPr txBox="1"/>
                <p:nvPr/>
              </p:nvSpPr>
              <p:spPr>
                <a:xfrm>
                  <a:off x="2018740" y="2048238"/>
                  <a:ext cx="1344839" cy="350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Carrier Gas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7860320-489F-F113-5A69-51E1A63B349C}"/>
                    </a:ext>
                  </a:extLst>
                </p:cNvPr>
                <p:cNvSpPr txBox="1"/>
                <p:nvPr/>
              </p:nvSpPr>
              <p:spPr>
                <a:xfrm>
                  <a:off x="5116033" y="3139250"/>
                  <a:ext cx="1055742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Powder Feeder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29A23DBD-F537-3601-6087-F12CFFB25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6113" y="3436133"/>
                  <a:ext cx="557142" cy="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8307E41-0FE6-923A-E164-B75496A3AA25}"/>
                    </a:ext>
                  </a:extLst>
                </p:cNvPr>
                <p:cNvSpPr txBox="1"/>
                <p:nvPr/>
              </p:nvSpPr>
              <p:spPr>
                <a:xfrm>
                  <a:off x="8274902" y="562335"/>
                  <a:ext cx="964475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Coaxial  Camera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4928E7A-AFE1-EB9C-A2D1-A9A0F605A9B6}"/>
                    </a:ext>
                  </a:extLst>
                </p:cNvPr>
                <p:cNvCxnSpPr>
                  <a:cxnSpLocks/>
                  <a:stCxn id="83" idx="2"/>
                </p:cNvCxnSpPr>
                <p:nvPr/>
              </p:nvCxnSpPr>
              <p:spPr>
                <a:xfrm>
                  <a:off x="8757139" y="1168024"/>
                  <a:ext cx="0" cy="228451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DEFF3C5-C60B-AECB-B733-9C8CA31DAE17}"/>
                    </a:ext>
                  </a:extLst>
                </p:cNvPr>
                <p:cNvSpPr txBox="1"/>
                <p:nvPr/>
              </p:nvSpPr>
              <p:spPr>
                <a:xfrm>
                  <a:off x="9234911" y="548442"/>
                  <a:ext cx="1230937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Monitoring </a:t>
                  </a:r>
                </a:p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system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6" name="Connector: Elbow 85">
                  <a:extLst>
                    <a:ext uri="{FF2B5EF4-FFF2-40B4-BE49-F238E27FC236}">
                      <a16:creationId xmlns:a16="http://schemas.microsoft.com/office/drawing/2014/main" id="{09EC52BE-EBA2-450E-D34D-0FEE988DC18E}"/>
                    </a:ext>
                  </a:extLst>
                </p:cNvPr>
                <p:cNvCxnSpPr>
                  <a:cxnSpLocks/>
                  <a:stCxn id="85" idx="3"/>
                </p:cNvCxnSpPr>
                <p:nvPr/>
              </p:nvCxnSpPr>
              <p:spPr>
                <a:xfrm>
                  <a:off x="10465849" y="851287"/>
                  <a:ext cx="245804" cy="281930"/>
                </a:xfrm>
                <a:prstGeom prst="bentConnector2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71DAC-5167-9A6F-FB89-8D2058F8B751}"/>
                    </a:ext>
                  </a:extLst>
                </p:cNvPr>
                <p:cNvSpPr txBox="1"/>
                <p:nvPr/>
              </p:nvSpPr>
              <p:spPr>
                <a:xfrm>
                  <a:off x="285641" y="5615987"/>
                  <a:ext cx="2135967" cy="350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Argon Gas Cylinder</a:t>
                  </a:r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0C4C51DD-303C-D360-701F-7D9B858650D1}"/>
                    </a:ext>
                  </a:extLst>
                </p:cNvPr>
                <p:cNvCxnSpPr/>
                <p:nvPr/>
              </p:nvCxnSpPr>
              <p:spPr>
                <a:xfrm>
                  <a:off x="7671620" y="5210175"/>
                  <a:ext cx="264140" cy="0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ACB91AB-F1DF-141A-591F-FEED010455ED}"/>
                    </a:ext>
                  </a:extLst>
                </p:cNvPr>
                <p:cNvSpPr txBox="1"/>
                <p:nvPr/>
              </p:nvSpPr>
              <p:spPr>
                <a:xfrm>
                  <a:off x="8824060" y="5442182"/>
                  <a:ext cx="1199907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7mm Offset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B7BB84AB-0309-28B1-A301-66BD65B4A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3690" y="5222228"/>
                  <a:ext cx="0" cy="40206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A1F295C-A15E-522A-689E-8670482766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92602" y="5599150"/>
                  <a:ext cx="1079631" cy="19415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49A71D3-7EF0-A7FC-BCCE-654F0A7A12B8}"/>
                    </a:ext>
                  </a:extLst>
                </p:cNvPr>
                <p:cNvSpPr txBox="1"/>
                <p:nvPr/>
              </p:nvSpPr>
              <p:spPr>
                <a:xfrm>
                  <a:off x="6680470" y="5615094"/>
                  <a:ext cx="1199907" cy="350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Substrate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7A551469-F7EF-052D-C3FC-49B18976E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03899" y="5981700"/>
                  <a:ext cx="695534" cy="132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231DED6-532A-F1E8-F1D6-B4CAB33FC346}"/>
                    </a:ext>
                  </a:extLst>
                </p:cNvPr>
                <p:cNvSpPr txBox="1"/>
                <p:nvPr/>
              </p:nvSpPr>
              <p:spPr>
                <a:xfrm>
                  <a:off x="8939869" y="4938345"/>
                  <a:ext cx="1055742" cy="605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Deposited</a:t>
                  </a:r>
                </a:p>
                <a:p>
                  <a:pPr algn="ctr"/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Layers</a:t>
                  </a:r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FFAA6DDD-E964-13D1-99EC-347331260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77823" y="5236850"/>
                  <a:ext cx="560450" cy="2682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8576C76-2383-9D38-7187-4CA382389874}"/>
                    </a:ext>
                  </a:extLst>
                </p:cNvPr>
                <p:cNvSpPr/>
                <p:nvPr/>
              </p:nvSpPr>
              <p:spPr>
                <a:xfrm>
                  <a:off x="3370404" y="4857150"/>
                  <a:ext cx="483543" cy="168165"/>
                </a:xfrm>
                <a:prstGeom prst="rect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dirty="0"/>
                    <a:t>10RPM</a:t>
                  </a:r>
                </a:p>
                <a:p>
                  <a:pPr algn="ctr"/>
                  <a:r>
                    <a:rPr lang="en-US" sz="400" dirty="0"/>
                    <a:t>15L/min</a:t>
                  </a:r>
                  <a:endParaRPr lang="en-IN" sz="400" dirty="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60DF8F5-A215-2247-1793-85DA612095EE}"/>
                    </a:ext>
                  </a:extLst>
                </p:cNvPr>
                <p:cNvSpPr/>
                <p:nvPr/>
              </p:nvSpPr>
              <p:spPr>
                <a:xfrm>
                  <a:off x="4289416" y="4850388"/>
                  <a:ext cx="483543" cy="168165"/>
                </a:xfrm>
                <a:prstGeom prst="rect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dirty="0"/>
                    <a:t>10RPM</a:t>
                  </a:r>
                </a:p>
                <a:p>
                  <a:pPr algn="ctr"/>
                  <a:r>
                    <a:rPr lang="en-US" sz="400" dirty="0"/>
                    <a:t>15L/min</a:t>
                  </a:r>
                  <a:endParaRPr lang="en-IN" sz="400" dirty="0"/>
                </a:p>
              </p:txBody>
            </p: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88D83D69-393F-988F-FACF-C3A316ABE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9971" y="5003690"/>
                  <a:ext cx="112996" cy="117607"/>
                </a:xfrm>
                <a:prstGeom prst="rect">
                  <a:avLst/>
                </a:prstGeom>
              </p:spPr>
            </p:pic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4B24E16-5111-58A2-80EE-980ABBD84A59}"/>
                </a:ext>
              </a:extLst>
            </p:cNvPr>
            <p:cNvSpPr txBox="1"/>
            <p:nvPr/>
          </p:nvSpPr>
          <p:spPr>
            <a:xfrm>
              <a:off x="8934954" y="3288843"/>
              <a:ext cx="460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  <a:endParaRPr lang="en-IN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E4BE74E-F51D-BCA2-E329-4AC1243C6F66}"/>
                </a:ext>
              </a:extLst>
            </p:cNvPr>
            <p:cNvSpPr txBox="1"/>
            <p:nvPr/>
          </p:nvSpPr>
          <p:spPr>
            <a:xfrm>
              <a:off x="9646503" y="3611520"/>
              <a:ext cx="460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  <a:endParaRPr lang="en-IN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2E59D0-A526-1408-C636-597DECD3ED12}"/>
                </a:ext>
              </a:extLst>
            </p:cNvPr>
            <p:cNvSpPr txBox="1"/>
            <p:nvPr/>
          </p:nvSpPr>
          <p:spPr>
            <a:xfrm>
              <a:off x="8386617" y="5718648"/>
              <a:ext cx="2126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the Substrate </a:t>
              </a:r>
              <a:endPara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89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14579</TotalTime>
  <Words>1825</Words>
  <Application>Microsoft Office PowerPoint</Application>
  <PresentationFormat>Widescreen</PresentationFormat>
  <Paragraphs>326</Paragraphs>
  <Slides>35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madgulkar</dc:creator>
  <cp:lastModifiedBy>aditya madgulkar</cp:lastModifiedBy>
  <cp:revision>2</cp:revision>
  <dcterms:created xsi:type="dcterms:W3CDTF">2024-08-05T18:37:35Z</dcterms:created>
  <dcterms:modified xsi:type="dcterms:W3CDTF">2024-08-30T04:40:19Z</dcterms:modified>
</cp:coreProperties>
</file>